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Open Sans Extra Bold" charset="1" panose="020B0906030804020204"/>
      <p:regular r:id="rId12"/>
    </p:embeddedFont>
    <p:embeddedFont>
      <p:font typeface="Glacial Indifference Bold" charset="1" panose="00000800000000000000"/>
      <p:regular r:id="rId13"/>
    </p:embeddedFont>
    <p:embeddedFont>
      <p:font typeface="Glacial Indifference" charset="1" panose="00000000000000000000"/>
      <p:regular r:id="rId14"/>
    </p:embeddedFont>
    <p:embeddedFont>
      <p:font typeface="Century Gothic" charset="1" panose="020B0702020202020204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18.png" Type="http://schemas.openxmlformats.org/officeDocument/2006/relationships/image"/><Relationship Id="rId5" Target="../media/image19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Relationship Id="rId3" Target="../media/image21.svg" Type="http://schemas.openxmlformats.org/officeDocument/2006/relationships/image"/><Relationship Id="rId4" Target="../media/image22.png" Type="http://schemas.openxmlformats.org/officeDocument/2006/relationships/image"/><Relationship Id="rId5" Target="../media/image23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svg" Type="http://schemas.openxmlformats.org/officeDocument/2006/relationships/image"/><Relationship Id="rId4" Target="../media/image26.png" Type="http://schemas.openxmlformats.org/officeDocument/2006/relationships/image"/><Relationship Id="rId5" Target="../media/image27.sv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svg" Type="http://schemas.openxmlformats.org/officeDocument/2006/relationships/image"/><Relationship Id="rId12" Target="../media/image18.png" Type="http://schemas.openxmlformats.org/officeDocument/2006/relationships/image"/><Relationship Id="rId13" Target="../media/image19.svg" Type="http://schemas.openxmlformats.org/officeDocument/2006/relationships/image"/><Relationship Id="rId2" Target="../media/image16.png" Type="http://schemas.openxmlformats.org/officeDocument/2006/relationships/image"/><Relationship Id="rId3" Target="../media/image17.sv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Relationship Id="rId6" Target="../media/image26.png" Type="http://schemas.openxmlformats.org/officeDocument/2006/relationships/image"/><Relationship Id="rId7" Target="../media/image27.svg" Type="http://schemas.openxmlformats.org/officeDocument/2006/relationships/image"/><Relationship Id="rId8" Target="../media/image20.png" Type="http://schemas.openxmlformats.org/officeDocument/2006/relationships/image"/><Relationship Id="rId9" Target="../media/image21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9D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13896" y="356456"/>
            <a:ext cx="17460208" cy="9574088"/>
            <a:chOff x="0" y="0"/>
            <a:chExt cx="5951095" cy="326320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951095" cy="3263209"/>
            </a:xfrm>
            <a:custGeom>
              <a:avLst/>
              <a:gdLst/>
              <a:ahLst/>
              <a:cxnLst/>
              <a:rect r="r" b="b" t="t" l="l"/>
              <a:pathLst>
                <a:path h="3263209" w="5951095">
                  <a:moveTo>
                    <a:pt x="0" y="0"/>
                  </a:moveTo>
                  <a:lnTo>
                    <a:pt x="5951095" y="0"/>
                  </a:lnTo>
                  <a:lnTo>
                    <a:pt x="5951095" y="3263209"/>
                  </a:lnTo>
                  <a:lnTo>
                    <a:pt x="0" y="3263209"/>
                  </a:lnTo>
                  <a:close/>
                </a:path>
              </a:pathLst>
            </a:custGeom>
            <a:solidFill>
              <a:srgbClr val="D9AE2B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5951095" cy="3320359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13573" y="594489"/>
            <a:ext cx="17060855" cy="9098021"/>
            <a:chOff x="0" y="0"/>
            <a:chExt cx="5814980" cy="310094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814980" cy="3100947"/>
            </a:xfrm>
            <a:custGeom>
              <a:avLst/>
              <a:gdLst/>
              <a:ahLst/>
              <a:cxnLst/>
              <a:rect r="r" b="b" t="t" l="l"/>
              <a:pathLst>
                <a:path h="3100947" w="5814980">
                  <a:moveTo>
                    <a:pt x="0" y="0"/>
                  </a:moveTo>
                  <a:lnTo>
                    <a:pt x="5814980" y="0"/>
                  </a:lnTo>
                  <a:lnTo>
                    <a:pt x="5814980" y="3100947"/>
                  </a:lnTo>
                  <a:lnTo>
                    <a:pt x="0" y="3100947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5814980" cy="3158097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sp>
        <p:nvSpPr>
          <p:cNvPr name="AutoShape 8" id="8"/>
          <p:cNvSpPr/>
          <p:nvPr/>
        </p:nvSpPr>
        <p:spPr>
          <a:xfrm rot="-5400000">
            <a:off x="8655459" y="7522862"/>
            <a:ext cx="1032556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1028700" y="1028700"/>
            <a:ext cx="16237366" cy="8323759"/>
            <a:chOff x="0" y="0"/>
            <a:chExt cx="7665622" cy="3929627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665622" cy="3929627"/>
            </a:xfrm>
            <a:custGeom>
              <a:avLst/>
              <a:gdLst/>
              <a:ahLst/>
              <a:cxnLst/>
              <a:rect r="r" b="b" t="t" l="l"/>
              <a:pathLst>
                <a:path h="3929627" w="7665622">
                  <a:moveTo>
                    <a:pt x="0" y="0"/>
                  </a:moveTo>
                  <a:lnTo>
                    <a:pt x="7665622" y="0"/>
                  </a:lnTo>
                  <a:lnTo>
                    <a:pt x="7665622" y="3929627"/>
                  </a:lnTo>
                  <a:lnTo>
                    <a:pt x="0" y="3929627"/>
                  </a:lnTo>
                  <a:close/>
                </a:path>
              </a:pathLst>
            </a:custGeom>
            <a:solidFill>
              <a:srgbClr val="3C60AC"/>
            </a:solidFill>
          </p:spPr>
        </p:sp>
      </p:grpSp>
      <p:grpSp>
        <p:nvGrpSpPr>
          <p:cNvPr name="Group 11" id="11"/>
          <p:cNvGrpSpPr>
            <a:grpSpLocks noChangeAspect="true"/>
          </p:cNvGrpSpPr>
          <p:nvPr/>
        </p:nvGrpSpPr>
        <p:grpSpPr>
          <a:xfrm rot="0">
            <a:off x="2044468" y="2431906"/>
            <a:ext cx="6523620" cy="5525890"/>
            <a:chOff x="0" y="0"/>
            <a:chExt cx="2374900" cy="201168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796" y="-1270"/>
              <a:ext cx="2374506" cy="2007870"/>
            </a:xfrm>
            <a:custGeom>
              <a:avLst/>
              <a:gdLst/>
              <a:ahLst/>
              <a:cxnLst/>
              <a:rect r="r" b="b" t="t" l="l"/>
              <a:pathLst>
                <a:path h="2007870" w="2374506">
                  <a:moveTo>
                    <a:pt x="2374426" y="1776730"/>
                  </a:moveTo>
                  <a:cubicBezTo>
                    <a:pt x="2373156" y="1275080"/>
                    <a:pt x="2357916" y="596900"/>
                    <a:pt x="2357916" y="96520"/>
                  </a:cubicBezTo>
                  <a:cubicBezTo>
                    <a:pt x="2357916" y="88900"/>
                    <a:pt x="2359186" y="81280"/>
                    <a:pt x="2359186" y="74930"/>
                  </a:cubicBezTo>
                  <a:cubicBezTo>
                    <a:pt x="2357916" y="73660"/>
                    <a:pt x="2356646" y="73660"/>
                    <a:pt x="2355376" y="72390"/>
                  </a:cubicBezTo>
                  <a:cubicBezTo>
                    <a:pt x="2355376" y="72390"/>
                    <a:pt x="2354106" y="73660"/>
                    <a:pt x="2354106" y="74930"/>
                  </a:cubicBezTo>
                  <a:cubicBezTo>
                    <a:pt x="2351566" y="81280"/>
                    <a:pt x="2346486" y="81280"/>
                    <a:pt x="2341406" y="81280"/>
                  </a:cubicBezTo>
                  <a:cubicBezTo>
                    <a:pt x="2335056" y="80010"/>
                    <a:pt x="2328706" y="73660"/>
                    <a:pt x="2321086" y="76200"/>
                  </a:cubicBezTo>
                  <a:cubicBezTo>
                    <a:pt x="2318546" y="77470"/>
                    <a:pt x="2313466" y="74930"/>
                    <a:pt x="2312196" y="72390"/>
                  </a:cubicBezTo>
                  <a:cubicBezTo>
                    <a:pt x="2308386" y="67310"/>
                    <a:pt x="2303306" y="67310"/>
                    <a:pt x="2298226" y="69850"/>
                  </a:cubicBezTo>
                  <a:cubicBezTo>
                    <a:pt x="2295686" y="71120"/>
                    <a:pt x="2293146" y="69850"/>
                    <a:pt x="2290606" y="69850"/>
                  </a:cubicBezTo>
                  <a:cubicBezTo>
                    <a:pt x="2286796" y="69850"/>
                    <a:pt x="2281716" y="68580"/>
                    <a:pt x="2277906" y="67310"/>
                  </a:cubicBezTo>
                  <a:cubicBezTo>
                    <a:pt x="2276636" y="67310"/>
                    <a:pt x="2274096" y="66040"/>
                    <a:pt x="2272826" y="66040"/>
                  </a:cubicBezTo>
                  <a:cubicBezTo>
                    <a:pt x="2269016" y="64770"/>
                    <a:pt x="2265206" y="60960"/>
                    <a:pt x="2261396" y="66040"/>
                  </a:cubicBezTo>
                  <a:cubicBezTo>
                    <a:pt x="2261396" y="66040"/>
                    <a:pt x="2258856" y="66040"/>
                    <a:pt x="2257586" y="64770"/>
                  </a:cubicBezTo>
                  <a:cubicBezTo>
                    <a:pt x="2256316" y="62230"/>
                    <a:pt x="2255046" y="58420"/>
                    <a:pt x="2253776" y="55880"/>
                  </a:cubicBezTo>
                  <a:cubicBezTo>
                    <a:pt x="2251236" y="52070"/>
                    <a:pt x="2251236" y="45720"/>
                    <a:pt x="2247426" y="43180"/>
                  </a:cubicBezTo>
                  <a:cubicBezTo>
                    <a:pt x="2244886" y="41910"/>
                    <a:pt x="2243616" y="40640"/>
                    <a:pt x="2242346" y="38100"/>
                  </a:cubicBezTo>
                  <a:cubicBezTo>
                    <a:pt x="2242346" y="36830"/>
                    <a:pt x="2239806" y="35560"/>
                    <a:pt x="2239806" y="34290"/>
                  </a:cubicBezTo>
                  <a:lnTo>
                    <a:pt x="2235996" y="30480"/>
                  </a:lnTo>
                  <a:cubicBezTo>
                    <a:pt x="2234726" y="27940"/>
                    <a:pt x="2233456" y="24130"/>
                    <a:pt x="2230916" y="22860"/>
                  </a:cubicBezTo>
                  <a:cubicBezTo>
                    <a:pt x="2225836" y="19050"/>
                    <a:pt x="2224566" y="13970"/>
                    <a:pt x="2227106" y="7620"/>
                  </a:cubicBezTo>
                  <a:cubicBezTo>
                    <a:pt x="2223296" y="6350"/>
                    <a:pt x="2220756" y="3810"/>
                    <a:pt x="2216946" y="3810"/>
                  </a:cubicBezTo>
                  <a:cubicBezTo>
                    <a:pt x="2201706" y="5080"/>
                    <a:pt x="2185196" y="7620"/>
                    <a:pt x="2169956" y="8890"/>
                  </a:cubicBezTo>
                  <a:cubicBezTo>
                    <a:pt x="2167416" y="8890"/>
                    <a:pt x="2163606" y="10160"/>
                    <a:pt x="2162336" y="11430"/>
                  </a:cubicBezTo>
                  <a:cubicBezTo>
                    <a:pt x="2152176" y="17780"/>
                    <a:pt x="2142016" y="12700"/>
                    <a:pt x="2131856" y="11430"/>
                  </a:cubicBezTo>
                  <a:cubicBezTo>
                    <a:pt x="2124236" y="11430"/>
                    <a:pt x="2116616" y="7620"/>
                    <a:pt x="2108996" y="6350"/>
                  </a:cubicBezTo>
                  <a:cubicBezTo>
                    <a:pt x="2100106" y="5080"/>
                    <a:pt x="2092486" y="6350"/>
                    <a:pt x="2083596" y="5080"/>
                  </a:cubicBezTo>
                  <a:cubicBezTo>
                    <a:pt x="2082326" y="5080"/>
                    <a:pt x="2081056" y="3810"/>
                    <a:pt x="2079786" y="2540"/>
                  </a:cubicBezTo>
                  <a:cubicBezTo>
                    <a:pt x="2077246" y="-1270"/>
                    <a:pt x="2072166" y="0"/>
                    <a:pt x="2069626" y="1270"/>
                  </a:cubicBezTo>
                  <a:cubicBezTo>
                    <a:pt x="2065816" y="3810"/>
                    <a:pt x="2064546" y="7620"/>
                    <a:pt x="2062006" y="11430"/>
                  </a:cubicBezTo>
                  <a:cubicBezTo>
                    <a:pt x="2055656" y="12700"/>
                    <a:pt x="2046766" y="13970"/>
                    <a:pt x="2040416" y="17780"/>
                  </a:cubicBezTo>
                  <a:cubicBezTo>
                    <a:pt x="2035336" y="20320"/>
                    <a:pt x="2032796" y="21590"/>
                    <a:pt x="2028986" y="19050"/>
                  </a:cubicBezTo>
                  <a:lnTo>
                    <a:pt x="2027716" y="20320"/>
                  </a:lnTo>
                  <a:cubicBezTo>
                    <a:pt x="2030256" y="22860"/>
                    <a:pt x="2031526" y="26670"/>
                    <a:pt x="2034066" y="29210"/>
                  </a:cubicBezTo>
                  <a:cubicBezTo>
                    <a:pt x="2030256" y="30480"/>
                    <a:pt x="2025176" y="33020"/>
                    <a:pt x="2022636" y="31750"/>
                  </a:cubicBezTo>
                  <a:cubicBezTo>
                    <a:pt x="2016286" y="30480"/>
                    <a:pt x="2013746" y="33020"/>
                    <a:pt x="2008666" y="35560"/>
                  </a:cubicBezTo>
                  <a:cubicBezTo>
                    <a:pt x="2003586" y="39370"/>
                    <a:pt x="1997236" y="41910"/>
                    <a:pt x="1992156" y="44450"/>
                  </a:cubicBezTo>
                  <a:cubicBezTo>
                    <a:pt x="1990886" y="44450"/>
                    <a:pt x="1989616" y="44450"/>
                    <a:pt x="1988346" y="43180"/>
                  </a:cubicBezTo>
                  <a:cubicBezTo>
                    <a:pt x="1987076" y="43180"/>
                    <a:pt x="1985806" y="41910"/>
                    <a:pt x="1985806" y="41910"/>
                  </a:cubicBezTo>
                  <a:cubicBezTo>
                    <a:pt x="1979456" y="44450"/>
                    <a:pt x="1973106" y="46990"/>
                    <a:pt x="1966756" y="44450"/>
                  </a:cubicBezTo>
                  <a:cubicBezTo>
                    <a:pt x="1965486" y="44450"/>
                    <a:pt x="1965486" y="45720"/>
                    <a:pt x="1964216" y="45720"/>
                  </a:cubicBezTo>
                  <a:cubicBezTo>
                    <a:pt x="1956596" y="48260"/>
                    <a:pt x="1951516" y="57150"/>
                    <a:pt x="1941356" y="57150"/>
                  </a:cubicBezTo>
                  <a:cubicBezTo>
                    <a:pt x="1933736" y="57150"/>
                    <a:pt x="1926116" y="63500"/>
                    <a:pt x="1918496" y="63500"/>
                  </a:cubicBezTo>
                  <a:cubicBezTo>
                    <a:pt x="1909606" y="64770"/>
                    <a:pt x="1901986" y="67310"/>
                    <a:pt x="1894366" y="71120"/>
                  </a:cubicBezTo>
                  <a:cubicBezTo>
                    <a:pt x="1891826" y="72390"/>
                    <a:pt x="1889286" y="72390"/>
                    <a:pt x="1888016" y="72390"/>
                  </a:cubicBezTo>
                  <a:cubicBezTo>
                    <a:pt x="1881666" y="69850"/>
                    <a:pt x="1877856" y="73660"/>
                    <a:pt x="1875316" y="77470"/>
                  </a:cubicBezTo>
                  <a:cubicBezTo>
                    <a:pt x="1868966" y="86360"/>
                    <a:pt x="1858806" y="88900"/>
                    <a:pt x="1849916" y="91440"/>
                  </a:cubicBezTo>
                  <a:cubicBezTo>
                    <a:pt x="1838486" y="93980"/>
                    <a:pt x="1827056" y="95250"/>
                    <a:pt x="1815626" y="96520"/>
                  </a:cubicBezTo>
                  <a:cubicBezTo>
                    <a:pt x="1814356" y="96520"/>
                    <a:pt x="1813086" y="100330"/>
                    <a:pt x="1810546" y="101600"/>
                  </a:cubicBezTo>
                  <a:cubicBezTo>
                    <a:pt x="1809276" y="101600"/>
                    <a:pt x="1808006" y="100330"/>
                    <a:pt x="1808006" y="100330"/>
                  </a:cubicBezTo>
                  <a:cubicBezTo>
                    <a:pt x="1801656" y="107950"/>
                    <a:pt x="1797846" y="119380"/>
                    <a:pt x="1785146" y="118110"/>
                  </a:cubicBezTo>
                  <a:lnTo>
                    <a:pt x="1783876" y="118110"/>
                  </a:lnTo>
                  <a:cubicBezTo>
                    <a:pt x="1773716" y="124460"/>
                    <a:pt x="1763556" y="121920"/>
                    <a:pt x="1754666" y="119380"/>
                  </a:cubicBezTo>
                  <a:cubicBezTo>
                    <a:pt x="1752126" y="119380"/>
                    <a:pt x="1748316" y="116840"/>
                    <a:pt x="1747046" y="114300"/>
                  </a:cubicBezTo>
                  <a:cubicBezTo>
                    <a:pt x="1743236" y="106680"/>
                    <a:pt x="1733076" y="104140"/>
                    <a:pt x="1725456" y="106680"/>
                  </a:cubicBezTo>
                  <a:cubicBezTo>
                    <a:pt x="1719106" y="109220"/>
                    <a:pt x="1712756" y="110490"/>
                    <a:pt x="1706406" y="113030"/>
                  </a:cubicBezTo>
                  <a:cubicBezTo>
                    <a:pt x="1696246" y="115570"/>
                    <a:pt x="1687356" y="116840"/>
                    <a:pt x="1677196" y="111760"/>
                  </a:cubicBezTo>
                  <a:cubicBezTo>
                    <a:pt x="1667036" y="106680"/>
                    <a:pt x="1659416" y="110490"/>
                    <a:pt x="1654336" y="121920"/>
                  </a:cubicBezTo>
                  <a:cubicBezTo>
                    <a:pt x="1650526" y="129540"/>
                    <a:pt x="1640365" y="130810"/>
                    <a:pt x="1634015" y="124460"/>
                  </a:cubicBezTo>
                  <a:cubicBezTo>
                    <a:pt x="1630205" y="120650"/>
                    <a:pt x="1627665" y="121920"/>
                    <a:pt x="1623855" y="124460"/>
                  </a:cubicBezTo>
                  <a:lnTo>
                    <a:pt x="1616235" y="132080"/>
                  </a:lnTo>
                  <a:cubicBezTo>
                    <a:pt x="1614965" y="133350"/>
                    <a:pt x="1612425" y="133350"/>
                    <a:pt x="1611155" y="133350"/>
                  </a:cubicBezTo>
                  <a:lnTo>
                    <a:pt x="1603535" y="133350"/>
                  </a:lnTo>
                  <a:cubicBezTo>
                    <a:pt x="1598455" y="133350"/>
                    <a:pt x="1593375" y="132080"/>
                    <a:pt x="1588296" y="130810"/>
                  </a:cubicBezTo>
                  <a:cubicBezTo>
                    <a:pt x="1581946" y="129540"/>
                    <a:pt x="1576865" y="125730"/>
                    <a:pt x="1570515" y="124460"/>
                  </a:cubicBezTo>
                  <a:cubicBezTo>
                    <a:pt x="1560355" y="123190"/>
                    <a:pt x="1557815" y="114300"/>
                    <a:pt x="1554005" y="107950"/>
                  </a:cubicBezTo>
                  <a:cubicBezTo>
                    <a:pt x="1551465" y="104140"/>
                    <a:pt x="1546385" y="99060"/>
                    <a:pt x="1541305" y="100330"/>
                  </a:cubicBezTo>
                  <a:cubicBezTo>
                    <a:pt x="1536225" y="102870"/>
                    <a:pt x="1531145" y="100330"/>
                    <a:pt x="1527335" y="99060"/>
                  </a:cubicBezTo>
                  <a:cubicBezTo>
                    <a:pt x="1526065" y="99060"/>
                    <a:pt x="1523525" y="97790"/>
                    <a:pt x="1522255" y="97790"/>
                  </a:cubicBezTo>
                  <a:cubicBezTo>
                    <a:pt x="1513365" y="95250"/>
                    <a:pt x="1507015" y="100330"/>
                    <a:pt x="1500665" y="106680"/>
                  </a:cubicBezTo>
                  <a:lnTo>
                    <a:pt x="1495585" y="111760"/>
                  </a:lnTo>
                  <a:cubicBezTo>
                    <a:pt x="1494315" y="113030"/>
                    <a:pt x="1494315" y="115570"/>
                    <a:pt x="1493046" y="116840"/>
                  </a:cubicBezTo>
                  <a:cubicBezTo>
                    <a:pt x="1485426" y="123190"/>
                    <a:pt x="1477806" y="120650"/>
                    <a:pt x="1468915" y="116840"/>
                  </a:cubicBezTo>
                  <a:cubicBezTo>
                    <a:pt x="1461296" y="113030"/>
                    <a:pt x="1452405" y="116840"/>
                    <a:pt x="1449865" y="124460"/>
                  </a:cubicBezTo>
                  <a:cubicBezTo>
                    <a:pt x="1448596" y="129540"/>
                    <a:pt x="1447326" y="133350"/>
                    <a:pt x="1440976" y="135890"/>
                  </a:cubicBezTo>
                  <a:cubicBezTo>
                    <a:pt x="1434626" y="139700"/>
                    <a:pt x="1427006" y="142240"/>
                    <a:pt x="1425736" y="151130"/>
                  </a:cubicBezTo>
                  <a:cubicBezTo>
                    <a:pt x="1425736" y="152400"/>
                    <a:pt x="1424466" y="153670"/>
                    <a:pt x="1423196" y="153670"/>
                  </a:cubicBezTo>
                  <a:cubicBezTo>
                    <a:pt x="1419386" y="154940"/>
                    <a:pt x="1416846" y="156210"/>
                    <a:pt x="1413036" y="157480"/>
                  </a:cubicBezTo>
                  <a:lnTo>
                    <a:pt x="1401606" y="157480"/>
                  </a:lnTo>
                  <a:cubicBezTo>
                    <a:pt x="1393986" y="156210"/>
                    <a:pt x="1386366" y="153670"/>
                    <a:pt x="1378746" y="152400"/>
                  </a:cubicBezTo>
                  <a:cubicBezTo>
                    <a:pt x="1369856" y="151130"/>
                    <a:pt x="1362235" y="156210"/>
                    <a:pt x="1353346" y="157480"/>
                  </a:cubicBezTo>
                  <a:lnTo>
                    <a:pt x="1352076" y="158750"/>
                  </a:lnTo>
                  <a:cubicBezTo>
                    <a:pt x="1349536" y="162560"/>
                    <a:pt x="1345726" y="161290"/>
                    <a:pt x="1343186" y="158750"/>
                  </a:cubicBezTo>
                  <a:cubicBezTo>
                    <a:pt x="1338106" y="153670"/>
                    <a:pt x="1329216" y="152400"/>
                    <a:pt x="1322866" y="154940"/>
                  </a:cubicBezTo>
                  <a:cubicBezTo>
                    <a:pt x="1315246" y="158750"/>
                    <a:pt x="1307626" y="161290"/>
                    <a:pt x="1300006" y="163830"/>
                  </a:cubicBezTo>
                  <a:cubicBezTo>
                    <a:pt x="1297466" y="163830"/>
                    <a:pt x="1294926" y="162560"/>
                    <a:pt x="1293656" y="162560"/>
                  </a:cubicBezTo>
                  <a:cubicBezTo>
                    <a:pt x="1291116" y="162560"/>
                    <a:pt x="1287306" y="161290"/>
                    <a:pt x="1286036" y="162560"/>
                  </a:cubicBezTo>
                  <a:cubicBezTo>
                    <a:pt x="1275876" y="170180"/>
                    <a:pt x="1265716" y="167640"/>
                    <a:pt x="1256826" y="162560"/>
                  </a:cubicBezTo>
                  <a:cubicBezTo>
                    <a:pt x="1251746" y="160020"/>
                    <a:pt x="1244126" y="157480"/>
                    <a:pt x="1241586" y="149860"/>
                  </a:cubicBezTo>
                  <a:cubicBezTo>
                    <a:pt x="1240316" y="144780"/>
                    <a:pt x="1235236" y="139700"/>
                    <a:pt x="1231426" y="135890"/>
                  </a:cubicBezTo>
                  <a:cubicBezTo>
                    <a:pt x="1225076" y="129540"/>
                    <a:pt x="1218726" y="120650"/>
                    <a:pt x="1207296" y="120650"/>
                  </a:cubicBezTo>
                  <a:cubicBezTo>
                    <a:pt x="1204756" y="120650"/>
                    <a:pt x="1202215" y="115570"/>
                    <a:pt x="1200946" y="116840"/>
                  </a:cubicBezTo>
                  <a:cubicBezTo>
                    <a:pt x="1195865" y="118110"/>
                    <a:pt x="1195865" y="115570"/>
                    <a:pt x="1193326" y="113030"/>
                  </a:cubicBezTo>
                  <a:cubicBezTo>
                    <a:pt x="1190786" y="110490"/>
                    <a:pt x="1186976" y="107950"/>
                    <a:pt x="1184436" y="104140"/>
                  </a:cubicBezTo>
                  <a:cubicBezTo>
                    <a:pt x="1180626" y="99060"/>
                    <a:pt x="1176816" y="92710"/>
                    <a:pt x="1173006" y="87630"/>
                  </a:cubicBezTo>
                  <a:cubicBezTo>
                    <a:pt x="1169196" y="82550"/>
                    <a:pt x="1166656" y="76200"/>
                    <a:pt x="1162846" y="71120"/>
                  </a:cubicBezTo>
                  <a:cubicBezTo>
                    <a:pt x="1161576" y="69850"/>
                    <a:pt x="1157765" y="68580"/>
                    <a:pt x="1156496" y="69850"/>
                  </a:cubicBezTo>
                  <a:lnTo>
                    <a:pt x="1141256" y="77470"/>
                  </a:lnTo>
                  <a:cubicBezTo>
                    <a:pt x="1138716" y="78740"/>
                    <a:pt x="1137446" y="81280"/>
                    <a:pt x="1136176" y="83820"/>
                  </a:cubicBezTo>
                  <a:lnTo>
                    <a:pt x="1134906" y="82550"/>
                  </a:lnTo>
                  <a:cubicBezTo>
                    <a:pt x="1136176" y="78740"/>
                    <a:pt x="1137446" y="74930"/>
                    <a:pt x="1138716" y="73660"/>
                  </a:cubicBezTo>
                  <a:lnTo>
                    <a:pt x="1123476" y="69850"/>
                  </a:lnTo>
                  <a:cubicBezTo>
                    <a:pt x="1119666" y="68580"/>
                    <a:pt x="1113316" y="68580"/>
                    <a:pt x="1110776" y="68580"/>
                  </a:cubicBezTo>
                  <a:lnTo>
                    <a:pt x="1090456" y="68580"/>
                  </a:lnTo>
                  <a:cubicBezTo>
                    <a:pt x="1082836" y="68580"/>
                    <a:pt x="1076486" y="67310"/>
                    <a:pt x="1068866" y="68580"/>
                  </a:cubicBezTo>
                  <a:cubicBezTo>
                    <a:pt x="1063786" y="69850"/>
                    <a:pt x="1059976" y="67310"/>
                    <a:pt x="1056166" y="64770"/>
                  </a:cubicBezTo>
                  <a:cubicBezTo>
                    <a:pt x="1046006" y="57150"/>
                    <a:pt x="1035846" y="48260"/>
                    <a:pt x="1021876" y="52070"/>
                  </a:cubicBezTo>
                  <a:cubicBezTo>
                    <a:pt x="1020606" y="52070"/>
                    <a:pt x="1018066" y="50800"/>
                    <a:pt x="1016796" y="49530"/>
                  </a:cubicBezTo>
                  <a:cubicBezTo>
                    <a:pt x="1012986" y="48260"/>
                    <a:pt x="1010446" y="45720"/>
                    <a:pt x="1005366" y="43180"/>
                  </a:cubicBezTo>
                  <a:cubicBezTo>
                    <a:pt x="1005366" y="46990"/>
                    <a:pt x="1005366" y="48260"/>
                    <a:pt x="1006636" y="50800"/>
                  </a:cubicBezTo>
                  <a:cubicBezTo>
                    <a:pt x="1004096" y="53340"/>
                    <a:pt x="1002826" y="52070"/>
                    <a:pt x="1001556" y="50800"/>
                  </a:cubicBezTo>
                  <a:cubicBezTo>
                    <a:pt x="1000286" y="52070"/>
                    <a:pt x="999016" y="54610"/>
                    <a:pt x="997746" y="54610"/>
                  </a:cubicBezTo>
                  <a:cubicBezTo>
                    <a:pt x="991396" y="57150"/>
                    <a:pt x="985046" y="58420"/>
                    <a:pt x="978696" y="60960"/>
                  </a:cubicBezTo>
                  <a:cubicBezTo>
                    <a:pt x="976156" y="62230"/>
                    <a:pt x="973616" y="63500"/>
                    <a:pt x="972346" y="64770"/>
                  </a:cubicBezTo>
                  <a:cubicBezTo>
                    <a:pt x="967266" y="68580"/>
                    <a:pt x="963456" y="74930"/>
                    <a:pt x="954566" y="73660"/>
                  </a:cubicBezTo>
                  <a:cubicBezTo>
                    <a:pt x="953296" y="73660"/>
                    <a:pt x="950756" y="76200"/>
                    <a:pt x="948216" y="76200"/>
                  </a:cubicBezTo>
                  <a:cubicBezTo>
                    <a:pt x="945676" y="77470"/>
                    <a:pt x="941866" y="77470"/>
                    <a:pt x="939326" y="78740"/>
                  </a:cubicBezTo>
                  <a:lnTo>
                    <a:pt x="936786" y="78740"/>
                  </a:lnTo>
                  <a:cubicBezTo>
                    <a:pt x="929166" y="81280"/>
                    <a:pt x="922816" y="83820"/>
                    <a:pt x="915196" y="85090"/>
                  </a:cubicBezTo>
                  <a:lnTo>
                    <a:pt x="910116" y="85090"/>
                  </a:lnTo>
                  <a:cubicBezTo>
                    <a:pt x="903766" y="85090"/>
                    <a:pt x="898686" y="83820"/>
                    <a:pt x="892336" y="83820"/>
                  </a:cubicBezTo>
                  <a:cubicBezTo>
                    <a:pt x="885986" y="83820"/>
                    <a:pt x="879636" y="86360"/>
                    <a:pt x="873286" y="86360"/>
                  </a:cubicBezTo>
                  <a:cubicBezTo>
                    <a:pt x="865666" y="86360"/>
                    <a:pt x="856776" y="86360"/>
                    <a:pt x="850426" y="81280"/>
                  </a:cubicBezTo>
                  <a:cubicBezTo>
                    <a:pt x="849156" y="80010"/>
                    <a:pt x="845346" y="80010"/>
                    <a:pt x="842806" y="81280"/>
                  </a:cubicBezTo>
                  <a:cubicBezTo>
                    <a:pt x="833916" y="82550"/>
                    <a:pt x="825026" y="83820"/>
                    <a:pt x="817406" y="86360"/>
                  </a:cubicBezTo>
                  <a:cubicBezTo>
                    <a:pt x="809786" y="88900"/>
                    <a:pt x="805976" y="86360"/>
                    <a:pt x="803436" y="80010"/>
                  </a:cubicBezTo>
                  <a:cubicBezTo>
                    <a:pt x="802166" y="77470"/>
                    <a:pt x="799626" y="74930"/>
                    <a:pt x="797086" y="72390"/>
                  </a:cubicBezTo>
                  <a:cubicBezTo>
                    <a:pt x="793276" y="69850"/>
                    <a:pt x="789466" y="66040"/>
                    <a:pt x="785656" y="66040"/>
                  </a:cubicBezTo>
                  <a:cubicBezTo>
                    <a:pt x="776766" y="66040"/>
                    <a:pt x="771686" y="60960"/>
                    <a:pt x="765336" y="57150"/>
                  </a:cubicBezTo>
                  <a:cubicBezTo>
                    <a:pt x="755176" y="50800"/>
                    <a:pt x="746286" y="43180"/>
                    <a:pt x="733586" y="44450"/>
                  </a:cubicBezTo>
                  <a:lnTo>
                    <a:pt x="733586" y="38100"/>
                  </a:lnTo>
                  <a:cubicBezTo>
                    <a:pt x="736126" y="38100"/>
                    <a:pt x="738666" y="38100"/>
                    <a:pt x="741206" y="36830"/>
                  </a:cubicBezTo>
                  <a:cubicBezTo>
                    <a:pt x="737396" y="34290"/>
                    <a:pt x="737396" y="30480"/>
                    <a:pt x="734856" y="27940"/>
                  </a:cubicBezTo>
                  <a:cubicBezTo>
                    <a:pt x="729776" y="24130"/>
                    <a:pt x="724696" y="22860"/>
                    <a:pt x="719616" y="20320"/>
                  </a:cubicBezTo>
                  <a:cubicBezTo>
                    <a:pt x="715806" y="19050"/>
                    <a:pt x="710726" y="19050"/>
                    <a:pt x="713266" y="25400"/>
                  </a:cubicBezTo>
                  <a:cubicBezTo>
                    <a:pt x="706916" y="26670"/>
                    <a:pt x="701836" y="26670"/>
                    <a:pt x="699296" y="29210"/>
                  </a:cubicBezTo>
                  <a:cubicBezTo>
                    <a:pt x="694216" y="33020"/>
                    <a:pt x="689136" y="30480"/>
                    <a:pt x="685326" y="27940"/>
                  </a:cubicBezTo>
                  <a:cubicBezTo>
                    <a:pt x="682786" y="26670"/>
                    <a:pt x="680246" y="25400"/>
                    <a:pt x="677706" y="26670"/>
                  </a:cubicBezTo>
                  <a:cubicBezTo>
                    <a:pt x="662466" y="34290"/>
                    <a:pt x="647226" y="30480"/>
                    <a:pt x="631986" y="30480"/>
                  </a:cubicBezTo>
                  <a:cubicBezTo>
                    <a:pt x="629446" y="30480"/>
                    <a:pt x="626906" y="29210"/>
                    <a:pt x="623096" y="29210"/>
                  </a:cubicBezTo>
                  <a:cubicBezTo>
                    <a:pt x="618016" y="27940"/>
                    <a:pt x="614206" y="25400"/>
                    <a:pt x="609126" y="24130"/>
                  </a:cubicBezTo>
                  <a:cubicBezTo>
                    <a:pt x="604046" y="22860"/>
                    <a:pt x="597696" y="21590"/>
                    <a:pt x="592616" y="20320"/>
                  </a:cubicBezTo>
                  <a:lnTo>
                    <a:pt x="588806" y="20320"/>
                  </a:lnTo>
                  <a:cubicBezTo>
                    <a:pt x="579916" y="20320"/>
                    <a:pt x="571026" y="21590"/>
                    <a:pt x="563406" y="21590"/>
                  </a:cubicBezTo>
                  <a:cubicBezTo>
                    <a:pt x="557056" y="21590"/>
                    <a:pt x="550706" y="19050"/>
                    <a:pt x="543086" y="17780"/>
                  </a:cubicBezTo>
                  <a:cubicBezTo>
                    <a:pt x="541816" y="7620"/>
                    <a:pt x="531656" y="10160"/>
                    <a:pt x="525306" y="5080"/>
                  </a:cubicBezTo>
                  <a:cubicBezTo>
                    <a:pt x="524036" y="3810"/>
                    <a:pt x="521496" y="5080"/>
                    <a:pt x="520226" y="5080"/>
                  </a:cubicBezTo>
                  <a:cubicBezTo>
                    <a:pt x="512606" y="3810"/>
                    <a:pt x="507526" y="7620"/>
                    <a:pt x="504986" y="13970"/>
                  </a:cubicBezTo>
                  <a:cubicBezTo>
                    <a:pt x="501176" y="20320"/>
                    <a:pt x="491016" y="22860"/>
                    <a:pt x="494826" y="33020"/>
                  </a:cubicBezTo>
                  <a:cubicBezTo>
                    <a:pt x="496096" y="34290"/>
                    <a:pt x="498636" y="35560"/>
                    <a:pt x="499906" y="38100"/>
                  </a:cubicBezTo>
                  <a:cubicBezTo>
                    <a:pt x="499906" y="41910"/>
                    <a:pt x="498636" y="44450"/>
                    <a:pt x="494826" y="43180"/>
                  </a:cubicBezTo>
                  <a:cubicBezTo>
                    <a:pt x="493556" y="43180"/>
                    <a:pt x="492286" y="45720"/>
                    <a:pt x="491016" y="46990"/>
                  </a:cubicBezTo>
                  <a:cubicBezTo>
                    <a:pt x="489746" y="48260"/>
                    <a:pt x="489746" y="50800"/>
                    <a:pt x="488476" y="50800"/>
                  </a:cubicBezTo>
                  <a:cubicBezTo>
                    <a:pt x="480856" y="53340"/>
                    <a:pt x="475776" y="59690"/>
                    <a:pt x="466886" y="58420"/>
                  </a:cubicBezTo>
                  <a:lnTo>
                    <a:pt x="464346" y="58420"/>
                  </a:lnTo>
                  <a:cubicBezTo>
                    <a:pt x="456726" y="64770"/>
                    <a:pt x="449106" y="63500"/>
                    <a:pt x="440216" y="62230"/>
                  </a:cubicBezTo>
                  <a:cubicBezTo>
                    <a:pt x="436406" y="60960"/>
                    <a:pt x="431326" y="62230"/>
                    <a:pt x="426246" y="62230"/>
                  </a:cubicBezTo>
                  <a:cubicBezTo>
                    <a:pt x="422436" y="62230"/>
                    <a:pt x="418626" y="62230"/>
                    <a:pt x="414816" y="59690"/>
                  </a:cubicBezTo>
                  <a:cubicBezTo>
                    <a:pt x="409736" y="57150"/>
                    <a:pt x="404656" y="53340"/>
                    <a:pt x="399576" y="50800"/>
                  </a:cubicBezTo>
                  <a:cubicBezTo>
                    <a:pt x="394496" y="48260"/>
                    <a:pt x="388146" y="48260"/>
                    <a:pt x="388146" y="39370"/>
                  </a:cubicBezTo>
                  <a:cubicBezTo>
                    <a:pt x="388146" y="38100"/>
                    <a:pt x="385606" y="36830"/>
                    <a:pt x="385606" y="35560"/>
                  </a:cubicBezTo>
                  <a:cubicBezTo>
                    <a:pt x="376716" y="43180"/>
                    <a:pt x="369096" y="49530"/>
                    <a:pt x="361476" y="55880"/>
                  </a:cubicBezTo>
                  <a:cubicBezTo>
                    <a:pt x="357666" y="59690"/>
                    <a:pt x="352586" y="64770"/>
                    <a:pt x="355126" y="71120"/>
                  </a:cubicBezTo>
                  <a:cubicBezTo>
                    <a:pt x="355126" y="72390"/>
                    <a:pt x="353856" y="73660"/>
                    <a:pt x="353856" y="74930"/>
                  </a:cubicBezTo>
                  <a:cubicBezTo>
                    <a:pt x="352586" y="77470"/>
                    <a:pt x="351316" y="80010"/>
                    <a:pt x="348776" y="81280"/>
                  </a:cubicBezTo>
                  <a:cubicBezTo>
                    <a:pt x="346236" y="85090"/>
                    <a:pt x="343696" y="88900"/>
                    <a:pt x="341156" y="93980"/>
                  </a:cubicBezTo>
                  <a:lnTo>
                    <a:pt x="333536" y="101600"/>
                  </a:lnTo>
                  <a:cubicBezTo>
                    <a:pt x="330996" y="105410"/>
                    <a:pt x="328456" y="109220"/>
                    <a:pt x="324646" y="111760"/>
                  </a:cubicBezTo>
                  <a:cubicBezTo>
                    <a:pt x="315756" y="119380"/>
                    <a:pt x="306866" y="127000"/>
                    <a:pt x="296706" y="134620"/>
                  </a:cubicBezTo>
                  <a:cubicBezTo>
                    <a:pt x="291626" y="139700"/>
                    <a:pt x="285276" y="143510"/>
                    <a:pt x="280196" y="148590"/>
                  </a:cubicBezTo>
                  <a:cubicBezTo>
                    <a:pt x="271306" y="156210"/>
                    <a:pt x="261146" y="162560"/>
                    <a:pt x="256066" y="173990"/>
                  </a:cubicBezTo>
                  <a:cubicBezTo>
                    <a:pt x="256066" y="175260"/>
                    <a:pt x="253526" y="176530"/>
                    <a:pt x="252256" y="177800"/>
                  </a:cubicBezTo>
                  <a:cubicBezTo>
                    <a:pt x="245906" y="182880"/>
                    <a:pt x="235746" y="182880"/>
                    <a:pt x="235746" y="193040"/>
                  </a:cubicBezTo>
                  <a:cubicBezTo>
                    <a:pt x="225586" y="193040"/>
                    <a:pt x="220506" y="200660"/>
                    <a:pt x="215426" y="207010"/>
                  </a:cubicBezTo>
                  <a:cubicBezTo>
                    <a:pt x="211616" y="212090"/>
                    <a:pt x="207806" y="218440"/>
                    <a:pt x="202726" y="222250"/>
                  </a:cubicBezTo>
                  <a:cubicBezTo>
                    <a:pt x="197646" y="224790"/>
                    <a:pt x="191296" y="223520"/>
                    <a:pt x="184946" y="223520"/>
                  </a:cubicBezTo>
                  <a:cubicBezTo>
                    <a:pt x="182406" y="223520"/>
                    <a:pt x="179866" y="223520"/>
                    <a:pt x="179866" y="224790"/>
                  </a:cubicBezTo>
                  <a:cubicBezTo>
                    <a:pt x="174786" y="229870"/>
                    <a:pt x="168436" y="233680"/>
                    <a:pt x="164626" y="240030"/>
                  </a:cubicBezTo>
                  <a:cubicBezTo>
                    <a:pt x="160816" y="246380"/>
                    <a:pt x="157006" y="250190"/>
                    <a:pt x="150656" y="251460"/>
                  </a:cubicBezTo>
                  <a:cubicBezTo>
                    <a:pt x="144306" y="252730"/>
                    <a:pt x="137956" y="259080"/>
                    <a:pt x="129066" y="255270"/>
                  </a:cubicBezTo>
                  <a:cubicBezTo>
                    <a:pt x="121446" y="252730"/>
                    <a:pt x="112556" y="255270"/>
                    <a:pt x="107476" y="250190"/>
                  </a:cubicBezTo>
                  <a:cubicBezTo>
                    <a:pt x="97316" y="251460"/>
                    <a:pt x="89696" y="254000"/>
                    <a:pt x="80806" y="255270"/>
                  </a:cubicBezTo>
                  <a:cubicBezTo>
                    <a:pt x="70646" y="257810"/>
                    <a:pt x="59216" y="256540"/>
                    <a:pt x="50326" y="264160"/>
                  </a:cubicBezTo>
                  <a:cubicBezTo>
                    <a:pt x="42706" y="270510"/>
                    <a:pt x="36356" y="276860"/>
                    <a:pt x="24926" y="275590"/>
                  </a:cubicBezTo>
                  <a:cubicBezTo>
                    <a:pt x="26196" y="283210"/>
                    <a:pt x="27466" y="289560"/>
                    <a:pt x="28736" y="297180"/>
                  </a:cubicBezTo>
                  <a:cubicBezTo>
                    <a:pt x="31276" y="317500"/>
                    <a:pt x="33816" y="337820"/>
                    <a:pt x="35086" y="358140"/>
                  </a:cubicBezTo>
                  <a:cubicBezTo>
                    <a:pt x="38896" y="383540"/>
                    <a:pt x="40166" y="407670"/>
                    <a:pt x="37626" y="431800"/>
                  </a:cubicBezTo>
                  <a:cubicBezTo>
                    <a:pt x="35086" y="466090"/>
                    <a:pt x="23656" y="1639570"/>
                    <a:pt x="12226" y="1671320"/>
                  </a:cubicBezTo>
                  <a:lnTo>
                    <a:pt x="796" y="1697990"/>
                  </a:lnTo>
                  <a:cubicBezTo>
                    <a:pt x="-1744" y="1704340"/>
                    <a:pt x="2066" y="1708150"/>
                    <a:pt x="8416" y="1709420"/>
                  </a:cubicBezTo>
                  <a:cubicBezTo>
                    <a:pt x="16036" y="1710690"/>
                    <a:pt x="18576" y="1715770"/>
                    <a:pt x="21116" y="1722120"/>
                  </a:cubicBezTo>
                  <a:cubicBezTo>
                    <a:pt x="23656" y="1732280"/>
                    <a:pt x="19846" y="1742440"/>
                    <a:pt x="24926" y="1752600"/>
                  </a:cubicBezTo>
                  <a:cubicBezTo>
                    <a:pt x="27466" y="1757680"/>
                    <a:pt x="24926" y="1766570"/>
                    <a:pt x="23656" y="1774190"/>
                  </a:cubicBezTo>
                  <a:cubicBezTo>
                    <a:pt x="22386" y="1784350"/>
                    <a:pt x="24926" y="1794510"/>
                    <a:pt x="28736" y="1803400"/>
                  </a:cubicBezTo>
                  <a:cubicBezTo>
                    <a:pt x="37626" y="1818640"/>
                    <a:pt x="38896" y="1836420"/>
                    <a:pt x="38896" y="1852930"/>
                  </a:cubicBezTo>
                  <a:cubicBezTo>
                    <a:pt x="38896" y="1856740"/>
                    <a:pt x="40166" y="1860550"/>
                    <a:pt x="41436" y="1863090"/>
                  </a:cubicBezTo>
                  <a:cubicBezTo>
                    <a:pt x="43976" y="1865630"/>
                    <a:pt x="49056" y="1868170"/>
                    <a:pt x="54136" y="1869440"/>
                  </a:cubicBezTo>
                  <a:lnTo>
                    <a:pt x="84616" y="1884680"/>
                  </a:lnTo>
                  <a:cubicBezTo>
                    <a:pt x="98586" y="1892300"/>
                    <a:pt x="110016" y="1891030"/>
                    <a:pt x="122716" y="1882140"/>
                  </a:cubicBezTo>
                  <a:cubicBezTo>
                    <a:pt x="123986" y="1880870"/>
                    <a:pt x="127796" y="1879600"/>
                    <a:pt x="129066" y="1879600"/>
                  </a:cubicBezTo>
                  <a:cubicBezTo>
                    <a:pt x="137956" y="1880870"/>
                    <a:pt x="146846" y="1880870"/>
                    <a:pt x="154466" y="1888490"/>
                  </a:cubicBezTo>
                  <a:cubicBezTo>
                    <a:pt x="163356" y="1896110"/>
                    <a:pt x="176056" y="1901190"/>
                    <a:pt x="186216" y="1907540"/>
                  </a:cubicBezTo>
                  <a:cubicBezTo>
                    <a:pt x="192566" y="1911350"/>
                    <a:pt x="200186" y="1916430"/>
                    <a:pt x="203996" y="1921510"/>
                  </a:cubicBezTo>
                  <a:cubicBezTo>
                    <a:pt x="206536" y="1924050"/>
                    <a:pt x="209076" y="1926590"/>
                    <a:pt x="211616" y="1927860"/>
                  </a:cubicBezTo>
                  <a:cubicBezTo>
                    <a:pt x="225586" y="1932940"/>
                    <a:pt x="233206" y="1945640"/>
                    <a:pt x="242096" y="1955800"/>
                  </a:cubicBezTo>
                  <a:cubicBezTo>
                    <a:pt x="249716" y="1964690"/>
                    <a:pt x="259876" y="1969770"/>
                    <a:pt x="271306" y="1971040"/>
                  </a:cubicBezTo>
                  <a:cubicBezTo>
                    <a:pt x="284006" y="1973580"/>
                    <a:pt x="296706" y="1974850"/>
                    <a:pt x="309406" y="1977390"/>
                  </a:cubicBezTo>
                  <a:cubicBezTo>
                    <a:pt x="314486" y="1978660"/>
                    <a:pt x="320836" y="1979930"/>
                    <a:pt x="325916" y="1982470"/>
                  </a:cubicBezTo>
                  <a:cubicBezTo>
                    <a:pt x="332266" y="1985010"/>
                    <a:pt x="338616" y="1985010"/>
                    <a:pt x="343696" y="1988820"/>
                  </a:cubicBezTo>
                  <a:cubicBezTo>
                    <a:pt x="351316" y="1995170"/>
                    <a:pt x="358936" y="1998980"/>
                    <a:pt x="369096" y="1996440"/>
                  </a:cubicBezTo>
                  <a:cubicBezTo>
                    <a:pt x="372906" y="1995170"/>
                    <a:pt x="377986" y="1997710"/>
                    <a:pt x="381796" y="1998980"/>
                  </a:cubicBezTo>
                  <a:cubicBezTo>
                    <a:pt x="383066" y="1998980"/>
                    <a:pt x="384336" y="2000250"/>
                    <a:pt x="385606" y="2000250"/>
                  </a:cubicBezTo>
                  <a:cubicBezTo>
                    <a:pt x="399576" y="2001520"/>
                    <a:pt x="412276" y="1998980"/>
                    <a:pt x="424976" y="1996440"/>
                  </a:cubicBezTo>
                  <a:cubicBezTo>
                    <a:pt x="430056" y="1995170"/>
                    <a:pt x="435136" y="1993900"/>
                    <a:pt x="440216" y="1991360"/>
                  </a:cubicBezTo>
                  <a:cubicBezTo>
                    <a:pt x="454186" y="1985010"/>
                    <a:pt x="468156" y="1978660"/>
                    <a:pt x="480856" y="1971040"/>
                  </a:cubicBezTo>
                  <a:cubicBezTo>
                    <a:pt x="489746" y="1965960"/>
                    <a:pt x="498636" y="1960880"/>
                    <a:pt x="508796" y="1965960"/>
                  </a:cubicBezTo>
                  <a:lnTo>
                    <a:pt x="513876" y="1965960"/>
                  </a:lnTo>
                  <a:cubicBezTo>
                    <a:pt x="522766" y="1965960"/>
                    <a:pt x="531656" y="1964690"/>
                    <a:pt x="539276" y="1963420"/>
                  </a:cubicBezTo>
                  <a:cubicBezTo>
                    <a:pt x="540546" y="1963420"/>
                    <a:pt x="543086" y="1963420"/>
                    <a:pt x="543086" y="1962150"/>
                  </a:cubicBezTo>
                  <a:cubicBezTo>
                    <a:pt x="546896" y="1957070"/>
                    <a:pt x="553246" y="1957070"/>
                    <a:pt x="559596" y="1955800"/>
                  </a:cubicBezTo>
                  <a:cubicBezTo>
                    <a:pt x="569756" y="1954530"/>
                    <a:pt x="579916" y="1954530"/>
                    <a:pt x="587536" y="1948180"/>
                  </a:cubicBezTo>
                  <a:cubicBezTo>
                    <a:pt x="595156" y="1943100"/>
                    <a:pt x="602776" y="1941830"/>
                    <a:pt x="611666" y="1940560"/>
                  </a:cubicBezTo>
                  <a:cubicBezTo>
                    <a:pt x="612936" y="1940560"/>
                    <a:pt x="615476" y="1939290"/>
                    <a:pt x="616746" y="1939290"/>
                  </a:cubicBezTo>
                  <a:cubicBezTo>
                    <a:pt x="623096" y="1938020"/>
                    <a:pt x="629446" y="1934210"/>
                    <a:pt x="634526" y="1935480"/>
                  </a:cubicBezTo>
                  <a:cubicBezTo>
                    <a:pt x="645956" y="1938020"/>
                    <a:pt x="651036" y="1934210"/>
                    <a:pt x="658656" y="1924050"/>
                  </a:cubicBezTo>
                  <a:cubicBezTo>
                    <a:pt x="659926" y="1921510"/>
                    <a:pt x="663736" y="1920240"/>
                    <a:pt x="666276" y="1918970"/>
                  </a:cubicBezTo>
                  <a:cubicBezTo>
                    <a:pt x="672626" y="1917700"/>
                    <a:pt x="678976" y="1918970"/>
                    <a:pt x="685326" y="1917700"/>
                  </a:cubicBezTo>
                  <a:cubicBezTo>
                    <a:pt x="689136" y="1917700"/>
                    <a:pt x="692946" y="1913890"/>
                    <a:pt x="695486" y="1913890"/>
                  </a:cubicBezTo>
                  <a:cubicBezTo>
                    <a:pt x="705646" y="1915160"/>
                    <a:pt x="717076" y="1911350"/>
                    <a:pt x="725966" y="1917700"/>
                  </a:cubicBezTo>
                  <a:cubicBezTo>
                    <a:pt x="727236" y="1918970"/>
                    <a:pt x="729776" y="1918970"/>
                    <a:pt x="732316" y="1918970"/>
                  </a:cubicBezTo>
                  <a:cubicBezTo>
                    <a:pt x="748826" y="1920240"/>
                    <a:pt x="762796" y="1925320"/>
                    <a:pt x="774226" y="1935480"/>
                  </a:cubicBezTo>
                  <a:cubicBezTo>
                    <a:pt x="778036" y="1939290"/>
                    <a:pt x="783116" y="1941830"/>
                    <a:pt x="786926" y="1944370"/>
                  </a:cubicBezTo>
                  <a:cubicBezTo>
                    <a:pt x="790736" y="1946910"/>
                    <a:pt x="795816" y="1946910"/>
                    <a:pt x="799626" y="1948180"/>
                  </a:cubicBezTo>
                  <a:cubicBezTo>
                    <a:pt x="803436" y="1949450"/>
                    <a:pt x="805976" y="1950720"/>
                    <a:pt x="809786" y="1950720"/>
                  </a:cubicBezTo>
                  <a:cubicBezTo>
                    <a:pt x="816136" y="1950720"/>
                    <a:pt x="821216" y="1953260"/>
                    <a:pt x="825026" y="1958340"/>
                  </a:cubicBezTo>
                  <a:cubicBezTo>
                    <a:pt x="826296" y="1959610"/>
                    <a:pt x="827566" y="1960880"/>
                    <a:pt x="828836" y="1963420"/>
                  </a:cubicBezTo>
                  <a:cubicBezTo>
                    <a:pt x="827566" y="1967230"/>
                    <a:pt x="835186" y="1977390"/>
                    <a:pt x="840266" y="1977390"/>
                  </a:cubicBezTo>
                  <a:cubicBezTo>
                    <a:pt x="849156" y="1977390"/>
                    <a:pt x="858046" y="1979930"/>
                    <a:pt x="865666" y="1986280"/>
                  </a:cubicBezTo>
                  <a:cubicBezTo>
                    <a:pt x="866936" y="1987550"/>
                    <a:pt x="869476" y="1987550"/>
                    <a:pt x="872016" y="1986280"/>
                  </a:cubicBezTo>
                  <a:cubicBezTo>
                    <a:pt x="875826" y="1985010"/>
                    <a:pt x="878366" y="1985010"/>
                    <a:pt x="880906" y="1988820"/>
                  </a:cubicBezTo>
                  <a:cubicBezTo>
                    <a:pt x="882176" y="1990090"/>
                    <a:pt x="887256" y="1990090"/>
                    <a:pt x="889796" y="1990090"/>
                  </a:cubicBezTo>
                  <a:cubicBezTo>
                    <a:pt x="896146" y="1990090"/>
                    <a:pt x="903766" y="1988820"/>
                    <a:pt x="910116" y="1990090"/>
                  </a:cubicBezTo>
                  <a:cubicBezTo>
                    <a:pt x="921546" y="1991360"/>
                    <a:pt x="931706" y="1992630"/>
                    <a:pt x="943136" y="1995170"/>
                  </a:cubicBezTo>
                  <a:cubicBezTo>
                    <a:pt x="945676" y="1995170"/>
                    <a:pt x="948216" y="1996440"/>
                    <a:pt x="949486" y="1997710"/>
                  </a:cubicBezTo>
                  <a:cubicBezTo>
                    <a:pt x="952026" y="2004060"/>
                    <a:pt x="958376" y="2004060"/>
                    <a:pt x="962186" y="2005330"/>
                  </a:cubicBezTo>
                  <a:cubicBezTo>
                    <a:pt x="965996" y="2006600"/>
                    <a:pt x="971076" y="2007870"/>
                    <a:pt x="973616" y="2007870"/>
                  </a:cubicBezTo>
                  <a:cubicBezTo>
                    <a:pt x="974886" y="2006600"/>
                    <a:pt x="977426" y="2005330"/>
                    <a:pt x="979966" y="2002790"/>
                  </a:cubicBezTo>
                  <a:cubicBezTo>
                    <a:pt x="974886" y="2002790"/>
                    <a:pt x="972346" y="2004060"/>
                    <a:pt x="969806" y="2004060"/>
                  </a:cubicBezTo>
                  <a:cubicBezTo>
                    <a:pt x="974886" y="1997710"/>
                    <a:pt x="979966" y="1996440"/>
                    <a:pt x="986316" y="2000250"/>
                  </a:cubicBezTo>
                  <a:cubicBezTo>
                    <a:pt x="993936" y="2006600"/>
                    <a:pt x="1000286" y="2006600"/>
                    <a:pt x="1009176" y="2000250"/>
                  </a:cubicBezTo>
                  <a:lnTo>
                    <a:pt x="1016796" y="1996440"/>
                  </a:lnTo>
                  <a:lnTo>
                    <a:pt x="1016796" y="1990090"/>
                  </a:lnTo>
                  <a:cubicBezTo>
                    <a:pt x="1020606" y="1991360"/>
                    <a:pt x="1024416" y="1993900"/>
                    <a:pt x="1026956" y="1993900"/>
                  </a:cubicBezTo>
                  <a:cubicBezTo>
                    <a:pt x="1034576" y="1990090"/>
                    <a:pt x="1042196" y="1986280"/>
                    <a:pt x="1048546" y="1981200"/>
                  </a:cubicBezTo>
                  <a:cubicBezTo>
                    <a:pt x="1056166" y="1976120"/>
                    <a:pt x="1062516" y="1969770"/>
                    <a:pt x="1068866" y="1964690"/>
                  </a:cubicBezTo>
                  <a:cubicBezTo>
                    <a:pt x="1070136" y="1964690"/>
                    <a:pt x="1070136" y="1963420"/>
                    <a:pt x="1071406" y="1963420"/>
                  </a:cubicBezTo>
                  <a:cubicBezTo>
                    <a:pt x="1080296" y="1960880"/>
                    <a:pt x="1087916" y="1959610"/>
                    <a:pt x="1096806" y="1957070"/>
                  </a:cubicBezTo>
                  <a:cubicBezTo>
                    <a:pt x="1101886" y="1955800"/>
                    <a:pt x="1105696" y="1953260"/>
                    <a:pt x="1110776" y="1951990"/>
                  </a:cubicBezTo>
                  <a:cubicBezTo>
                    <a:pt x="1114586" y="1950720"/>
                    <a:pt x="1117126" y="1950720"/>
                    <a:pt x="1120936" y="1949450"/>
                  </a:cubicBezTo>
                  <a:lnTo>
                    <a:pt x="1133636" y="1949450"/>
                  </a:lnTo>
                  <a:cubicBezTo>
                    <a:pt x="1136176" y="1949450"/>
                    <a:pt x="1139986" y="1949450"/>
                    <a:pt x="1142526" y="1948180"/>
                  </a:cubicBezTo>
                  <a:cubicBezTo>
                    <a:pt x="1143796" y="1945640"/>
                    <a:pt x="1146336" y="1941830"/>
                    <a:pt x="1147606" y="1941830"/>
                  </a:cubicBezTo>
                  <a:cubicBezTo>
                    <a:pt x="1151416" y="1941830"/>
                    <a:pt x="1153956" y="1944370"/>
                    <a:pt x="1157766" y="1945640"/>
                  </a:cubicBezTo>
                  <a:cubicBezTo>
                    <a:pt x="1159036" y="1945640"/>
                    <a:pt x="1159036" y="1946910"/>
                    <a:pt x="1159036" y="1948180"/>
                  </a:cubicBezTo>
                  <a:cubicBezTo>
                    <a:pt x="1164116" y="1953260"/>
                    <a:pt x="1167926" y="1959610"/>
                    <a:pt x="1173006" y="1964690"/>
                  </a:cubicBezTo>
                  <a:cubicBezTo>
                    <a:pt x="1179356" y="1971040"/>
                    <a:pt x="1185706" y="1971040"/>
                    <a:pt x="1189516" y="1967230"/>
                  </a:cubicBezTo>
                  <a:cubicBezTo>
                    <a:pt x="1195866" y="1962150"/>
                    <a:pt x="1200946" y="1958340"/>
                    <a:pt x="1209836" y="1960880"/>
                  </a:cubicBezTo>
                  <a:cubicBezTo>
                    <a:pt x="1211106" y="1960880"/>
                    <a:pt x="1213646" y="1962150"/>
                    <a:pt x="1214916" y="1960880"/>
                  </a:cubicBezTo>
                  <a:cubicBezTo>
                    <a:pt x="1221266" y="1958340"/>
                    <a:pt x="1228886" y="1955800"/>
                    <a:pt x="1235236" y="1951990"/>
                  </a:cubicBezTo>
                  <a:cubicBezTo>
                    <a:pt x="1239046" y="1950720"/>
                    <a:pt x="1244126" y="1950720"/>
                    <a:pt x="1245396" y="1948180"/>
                  </a:cubicBezTo>
                  <a:cubicBezTo>
                    <a:pt x="1249206" y="1940560"/>
                    <a:pt x="1255556" y="1936750"/>
                    <a:pt x="1261906" y="1931670"/>
                  </a:cubicBezTo>
                  <a:cubicBezTo>
                    <a:pt x="1265716" y="1927860"/>
                    <a:pt x="1269526" y="1922780"/>
                    <a:pt x="1273336" y="1921510"/>
                  </a:cubicBezTo>
                  <a:cubicBezTo>
                    <a:pt x="1282226" y="1918970"/>
                    <a:pt x="1288576" y="1911350"/>
                    <a:pt x="1296196" y="1906270"/>
                  </a:cubicBezTo>
                  <a:cubicBezTo>
                    <a:pt x="1302546" y="1902460"/>
                    <a:pt x="1306356" y="1894840"/>
                    <a:pt x="1312706" y="1893570"/>
                  </a:cubicBezTo>
                  <a:cubicBezTo>
                    <a:pt x="1322866" y="1891030"/>
                    <a:pt x="1330486" y="1884680"/>
                    <a:pt x="1339376" y="1878330"/>
                  </a:cubicBezTo>
                  <a:cubicBezTo>
                    <a:pt x="1344456" y="1874520"/>
                    <a:pt x="1350806" y="1871980"/>
                    <a:pt x="1357156" y="1873250"/>
                  </a:cubicBezTo>
                  <a:cubicBezTo>
                    <a:pt x="1360966" y="1874520"/>
                    <a:pt x="1366046" y="1873250"/>
                    <a:pt x="1368586" y="1871980"/>
                  </a:cubicBezTo>
                  <a:cubicBezTo>
                    <a:pt x="1373666" y="1869440"/>
                    <a:pt x="1378746" y="1865630"/>
                    <a:pt x="1383826" y="1863090"/>
                  </a:cubicBezTo>
                  <a:cubicBezTo>
                    <a:pt x="1387636" y="1860550"/>
                    <a:pt x="1391446" y="1858010"/>
                    <a:pt x="1395256" y="1858010"/>
                  </a:cubicBezTo>
                  <a:cubicBezTo>
                    <a:pt x="1407956" y="1856740"/>
                    <a:pt x="1418116" y="1854200"/>
                    <a:pt x="1424466" y="1841500"/>
                  </a:cubicBezTo>
                  <a:cubicBezTo>
                    <a:pt x="1427006" y="1836420"/>
                    <a:pt x="1439706" y="1830070"/>
                    <a:pt x="1444786" y="1832610"/>
                  </a:cubicBezTo>
                  <a:cubicBezTo>
                    <a:pt x="1453676" y="1836420"/>
                    <a:pt x="1460026" y="1833880"/>
                    <a:pt x="1465106" y="1826260"/>
                  </a:cubicBezTo>
                  <a:cubicBezTo>
                    <a:pt x="1468916" y="1822450"/>
                    <a:pt x="1473996" y="1823720"/>
                    <a:pt x="1477806" y="1826260"/>
                  </a:cubicBezTo>
                  <a:cubicBezTo>
                    <a:pt x="1480346" y="1828800"/>
                    <a:pt x="1482886" y="1830070"/>
                    <a:pt x="1485426" y="1830070"/>
                  </a:cubicBezTo>
                  <a:cubicBezTo>
                    <a:pt x="1494316" y="1831340"/>
                    <a:pt x="1504476" y="1830070"/>
                    <a:pt x="1513366" y="1831340"/>
                  </a:cubicBezTo>
                  <a:cubicBezTo>
                    <a:pt x="1520986" y="1832610"/>
                    <a:pt x="1528606" y="1830070"/>
                    <a:pt x="1533686" y="1824990"/>
                  </a:cubicBezTo>
                  <a:cubicBezTo>
                    <a:pt x="1538766" y="1819910"/>
                    <a:pt x="1542576" y="1819910"/>
                    <a:pt x="1550196" y="1822450"/>
                  </a:cubicBezTo>
                  <a:cubicBezTo>
                    <a:pt x="1556546" y="1824990"/>
                    <a:pt x="1561626" y="1831340"/>
                    <a:pt x="1570516" y="1830070"/>
                  </a:cubicBezTo>
                  <a:cubicBezTo>
                    <a:pt x="1578136" y="1828800"/>
                    <a:pt x="1587026" y="1832610"/>
                    <a:pt x="1595916" y="1828800"/>
                  </a:cubicBezTo>
                  <a:lnTo>
                    <a:pt x="1600996" y="1828800"/>
                  </a:lnTo>
                  <a:cubicBezTo>
                    <a:pt x="1608616" y="1831340"/>
                    <a:pt x="1616236" y="1832610"/>
                    <a:pt x="1622586" y="1838960"/>
                  </a:cubicBezTo>
                  <a:cubicBezTo>
                    <a:pt x="1630206" y="1845310"/>
                    <a:pt x="1631476" y="1798320"/>
                    <a:pt x="1639096" y="1803400"/>
                  </a:cubicBezTo>
                  <a:cubicBezTo>
                    <a:pt x="1650526" y="1811020"/>
                    <a:pt x="1647986" y="1803400"/>
                    <a:pt x="1659416" y="1809750"/>
                  </a:cubicBezTo>
                  <a:cubicBezTo>
                    <a:pt x="1668306" y="1813560"/>
                    <a:pt x="1664496" y="1799590"/>
                    <a:pt x="1674656" y="1802130"/>
                  </a:cubicBezTo>
                  <a:cubicBezTo>
                    <a:pt x="1675926" y="1802130"/>
                    <a:pt x="1691166" y="1812290"/>
                    <a:pt x="1691166" y="1811020"/>
                  </a:cubicBezTo>
                  <a:cubicBezTo>
                    <a:pt x="1697516" y="1807210"/>
                    <a:pt x="1703866" y="1769110"/>
                    <a:pt x="1710216" y="1770380"/>
                  </a:cubicBezTo>
                  <a:cubicBezTo>
                    <a:pt x="1722916" y="1774190"/>
                    <a:pt x="1734346" y="1771650"/>
                    <a:pt x="1745776" y="1766570"/>
                  </a:cubicBezTo>
                  <a:cubicBezTo>
                    <a:pt x="1752126" y="1764030"/>
                    <a:pt x="1762286" y="1755140"/>
                    <a:pt x="1767366" y="1758950"/>
                  </a:cubicBezTo>
                  <a:cubicBezTo>
                    <a:pt x="1776256" y="1765300"/>
                    <a:pt x="1785146" y="1767840"/>
                    <a:pt x="1795306" y="1769110"/>
                  </a:cubicBezTo>
                  <a:cubicBezTo>
                    <a:pt x="1796576" y="1769110"/>
                    <a:pt x="1797846" y="1770380"/>
                    <a:pt x="1799116" y="1771650"/>
                  </a:cubicBezTo>
                  <a:cubicBezTo>
                    <a:pt x="1802926" y="1776730"/>
                    <a:pt x="1820706" y="1762760"/>
                    <a:pt x="1824516" y="1767840"/>
                  </a:cubicBezTo>
                  <a:cubicBezTo>
                    <a:pt x="1829596" y="1775460"/>
                    <a:pt x="1834676" y="1783080"/>
                    <a:pt x="1839756" y="1789430"/>
                  </a:cubicBezTo>
                  <a:cubicBezTo>
                    <a:pt x="1842296" y="1791970"/>
                    <a:pt x="1846106" y="1793240"/>
                    <a:pt x="1847376" y="1795780"/>
                  </a:cubicBezTo>
                  <a:cubicBezTo>
                    <a:pt x="1848646" y="1802130"/>
                    <a:pt x="1851186" y="1804670"/>
                    <a:pt x="1857536" y="1804670"/>
                  </a:cubicBezTo>
                  <a:cubicBezTo>
                    <a:pt x="1861346" y="1804670"/>
                    <a:pt x="1865156" y="1805940"/>
                    <a:pt x="1867696" y="1808480"/>
                  </a:cubicBezTo>
                  <a:cubicBezTo>
                    <a:pt x="1874046" y="1812290"/>
                    <a:pt x="1879126" y="1816100"/>
                    <a:pt x="1884206" y="1819910"/>
                  </a:cubicBezTo>
                  <a:cubicBezTo>
                    <a:pt x="1890556" y="1823720"/>
                    <a:pt x="1896906" y="1827530"/>
                    <a:pt x="1899446" y="1833880"/>
                  </a:cubicBezTo>
                  <a:cubicBezTo>
                    <a:pt x="1900716" y="1836420"/>
                    <a:pt x="1901986" y="1837690"/>
                    <a:pt x="1903256" y="1838960"/>
                  </a:cubicBezTo>
                  <a:cubicBezTo>
                    <a:pt x="1908336" y="1844040"/>
                    <a:pt x="1913416" y="1847850"/>
                    <a:pt x="1918496" y="1852930"/>
                  </a:cubicBezTo>
                  <a:cubicBezTo>
                    <a:pt x="1926116" y="1859280"/>
                    <a:pt x="1932466" y="1866900"/>
                    <a:pt x="1940086" y="1873250"/>
                  </a:cubicBezTo>
                  <a:cubicBezTo>
                    <a:pt x="1942626" y="1874520"/>
                    <a:pt x="1945166" y="1877060"/>
                    <a:pt x="1947706" y="1878330"/>
                  </a:cubicBezTo>
                  <a:cubicBezTo>
                    <a:pt x="1952786" y="1880870"/>
                    <a:pt x="1957866" y="1883410"/>
                    <a:pt x="1961676" y="1887220"/>
                  </a:cubicBezTo>
                  <a:cubicBezTo>
                    <a:pt x="1965486" y="1891030"/>
                    <a:pt x="1983266" y="1868170"/>
                    <a:pt x="1985806" y="1873250"/>
                  </a:cubicBezTo>
                  <a:cubicBezTo>
                    <a:pt x="1985806" y="1874520"/>
                    <a:pt x="1987076" y="1874520"/>
                    <a:pt x="1988346" y="1874520"/>
                  </a:cubicBezTo>
                  <a:cubicBezTo>
                    <a:pt x="1995966" y="1880870"/>
                    <a:pt x="2003586" y="1878330"/>
                    <a:pt x="2011206" y="1875790"/>
                  </a:cubicBezTo>
                  <a:cubicBezTo>
                    <a:pt x="2013746" y="1874520"/>
                    <a:pt x="2016286" y="1873250"/>
                    <a:pt x="2017556" y="1874520"/>
                  </a:cubicBezTo>
                  <a:cubicBezTo>
                    <a:pt x="2026446" y="1878330"/>
                    <a:pt x="2032796" y="1887220"/>
                    <a:pt x="2044226" y="1888490"/>
                  </a:cubicBezTo>
                  <a:cubicBezTo>
                    <a:pt x="2044226" y="1888490"/>
                    <a:pt x="2045496" y="1888490"/>
                    <a:pt x="2045496" y="1889760"/>
                  </a:cubicBezTo>
                  <a:cubicBezTo>
                    <a:pt x="2048036" y="1897380"/>
                    <a:pt x="2055656" y="1897380"/>
                    <a:pt x="2062006" y="1898650"/>
                  </a:cubicBezTo>
                  <a:cubicBezTo>
                    <a:pt x="2065816" y="1898650"/>
                    <a:pt x="2069626" y="1899920"/>
                    <a:pt x="2072166" y="1901190"/>
                  </a:cubicBezTo>
                  <a:cubicBezTo>
                    <a:pt x="2079786" y="1905000"/>
                    <a:pt x="2087406" y="1910080"/>
                    <a:pt x="2096296" y="1912620"/>
                  </a:cubicBezTo>
                  <a:cubicBezTo>
                    <a:pt x="2107726" y="1916430"/>
                    <a:pt x="2119156" y="1918970"/>
                    <a:pt x="2128046" y="1925320"/>
                  </a:cubicBezTo>
                  <a:cubicBezTo>
                    <a:pt x="2129316" y="1925320"/>
                    <a:pt x="2130586" y="1925320"/>
                    <a:pt x="2130586" y="1926590"/>
                  </a:cubicBezTo>
                  <a:cubicBezTo>
                    <a:pt x="2134396" y="1929130"/>
                    <a:pt x="2140746" y="1930400"/>
                    <a:pt x="2143286" y="1934210"/>
                  </a:cubicBezTo>
                  <a:cubicBezTo>
                    <a:pt x="2147096" y="1941830"/>
                    <a:pt x="2157256" y="1940560"/>
                    <a:pt x="2162336" y="1946910"/>
                  </a:cubicBezTo>
                  <a:lnTo>
                    <a:pt x="2163606" y="1946910"/>
                  </a:lnTo>
                  <a:cubicBezTo>
                    <a:pt x="2168686" y="1946910"/>
                    <a:pt x="2173766" y="1948180"/>
                    <a:pt x="2180116" y="1948180"/>
                  </a:cubicBezTo>
                  <a:cubicBezTo>
                    <a:pt x="2182656" y="1946910"/>
                    <a:pt x="2186466" y="1944370"/>
                    <a:pt x="2189006" y="1944370"/>
                  </a:cubicBezTo>
                  <a:cubicBezTo>
                    <a:pt x="2200436" y="1948180"/>
                    <a:pt x="2211866" y="1948180"/>
                    <a:pt x="2219486" y="1938020"/>
                  </a:cubicBezTo>
                  <a:cubicBezTo>
                    <a:pt x="2220756" y="1936750"/>
                    <a:pt x="2223296" y="1936750"/>
                    <a:pt x="2225836" y="1936750"/>
                  </a:cubicBezTo>
                  <a:lnTo>
                    <a:pt x="2235996" y="1936750"/>
                  </a:lnTo>
                  <a:cubicBezTo>
                    <a:pt x="2247426" y="1934210"/>
                    <a:pt x="2257586" y="1931670"/>
                    <a:pt x="2269016" y="1930400"/>
                  </a:cubicBezTo>
                  <a:cubicBezTo>
                    <a:pt x="2274096" y="1929130"/>
                    <a:pt x="2280446" y="1931670"/>
                    <a:pt x="2285526" y="1932940"/>
                  </a:cubicBezTo>
                  <a:cubicBezTo>
                    <a:pt x="2290606" y="1934210"/>
                    <a:pt x="2295686" y="1934210"/>
                    <a:pt x="2300766" y="1934210"/>
                  </a:cubicBezTo>
                  <a:cubicBezTo>
                    <a:pt x="2307116" y="1934210"/>
                    <a:pt x="2312196" y="1931670"/>
                    <a:pt x="2318546" y="1931670"/>
                  </a:cubicBezTo>
                  <a:cubicBezTo>
                    <a:pt x="2323626" y="1930400"/>
                    <a:pt x="2329976" y="1930400"/>
                    <a:pt x="2335056" y="1929130"/>
                  </a:cubicBezTo>
                  <a:cubicBezTo>
                    <a:pt x="2346486" y="1926590"/>
                    <a:pt x="2356646" y="1924050"/>
                    <a:pt x="2368076" y="1922780"/>
                  </a:cubicBezTo>
                  <a:cubicBezTo>
                    <a:pt x="2375696" y="1879600"/>
                    <a:pt x="2374426" y="1828800"/>
                    <a:pt x="2374426" y="1776730"/>
                  </a:cubicBezTo>
                  <a:close/>
                </a:path>
              </a:pathLst>
            </a:custGeom>
            <a:blipFill>
              <a:blip r:embed="rId2"/>
              <a:stretch>
                <a:fillRect l="-18099" t="-2678" r="-15080" b="-2321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5789714" y="7117350"/>
            <a:ext cx="2430760" cy="3042707"/>
            <a:chOff x="0" y="0"/>
            <a:chExt cx="3241013" cy="4056943"/>
          </a:xfrm>
        </p:grpSpPr>
        <p:sp>
          <p:nvSpPr>
            <p:cNvPr name="Freeform 14" id="14"/>
            <p:cNvSpPr/>
            <p:nvPr/>
          </p:nvSpPr>
          <p:spPr>
            <a:xfrm flipH="false" flipV="false" rot="791231">
              <a:off x="199476" y="1682861"/>
              <a:ext cx="2842060" cy="2077287"/>
            </a:xfrm>
            <a:custGeom>
              <a:avLst/>
              <a:gdLst/>
              <a:ahLst/>
              <a:cxnLst/>
              <a:rect r="r" b="b" t="t" l="l"/>
              <a:pathLst>
                <a:path h="2077287" w="2842060">
                  <a:moveTo>
                    <a:pt x="0" y="0"/>
                  </a:moveTo>
                  <a:lnTo>
                    <a:pt x="2842060" y="0"/>
                  </a:lnTo>
                  <a:lnTo>
                    <a:pt x="2842060" y="2077287"/>
                  </a:lnTo>
                  <a:lnTo>
                    <a:pt x="0" y="2077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5" id="15"/>
            <p:cNvSpPr/>
            <p:nvPr/>
          </p:nvSpPr>
          <p:spPr>
            <a:xfrm flipH="true" flipV="false" rot="0">
              <a:off x="674364" y="0"/>
              <a:ext cx="1413986" cy="2241189"/>
            </a:xfrm>
            <a:custGeom>
              <a:avLst/>
              <a:gdLst/>
              <a:ahLst/>
              <a:cxnLst/>
              <a:rect r="r" b="b" t="t" l="l"/>
              <a:pathLst>
                <a:path h="2241189" w="1413986">
                  <a:moveTo>
                    <a:pt x="1413986" y="0"/>
                  </a:moveTo>
                  <a:lnTo>
                    <a:pt x="0" y="0"/>
                  </a:lnTo>
                  <a:lnTo>
                    <a:pt x="0" y="2241189"/>
                  </a:lnTo>
                  <a:lnTo>
                    <a:pt x="1413986" y="2241189"/>
                  </a:lnTo>
                  <a:lnTo>
                    <a:pt x="1413986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16" id="16"/>
          <p:cNvSpPr/>
          <p:nvPr/>
        </p:nvSpPr>
        <p:spPr>
          <a:xfrm flipH="false" flipV="false" rot="0">
            <a:off x="15406200" y="215182"/>
            <a:ext cx="2641920" cy="2788975"/>
          </a:xfrm>
          <a:custGeom>
            <a:avLst/>
            <a:gdLst/>
            <a:ahLst/>
            <a:cxnLst/>
            <a:rect r="r" b="b" t="t" l="l"/>
            <a:pathLst>
              <a:path h="2788975" w="2641920">
                <a:moveTo>
                  <a:pt x="0" y="0"/>
                </a:moveTo>
                <a:lnTo>
                  <a:pt x="2641920" y="0"/>
                </a:lnTo>
                <a:lnTo>
                  <a:pt x="2641920" y="2788975"/>
                </a:lnTo>
                <a:lnTo>
                  <a:pt x="0" y="27889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false" rot="0">
            <a:off x="2996182" y="8798242"/>
            <a:ext cx="1076194" cy="931397"/>
          </a:xfrm>
          <a:custGeom>
            <a:avLst/>
            <a:gdLst/>
            <a:ahLst/>
            <a:cxnLst/>
            <a:rect r="r" b="b" t="t" l="l"/>
            <a:pathLst>
              <a:path h="931397" w="1076194">
                <a:moveTo>
                  <a:pt x="1076193" y="0"/>
                </a:moveTo>
                <a:lnTo>
                  <a:pt x="0" y="0"/>
                </a:lnTo>
                <a:lnTo>
                  <a:pt x="0" y="931397"/>
                </a:lnTo>
                <a:lnTo>
                  <a:pt x="1076193" y="931397"/>
                </a:lnTo>
                <a:lnTo>
                  <a:pt x="1076193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256947" y="527314"/>
            <a:ext cx="5092263" cy="1242745"/>
            <a:chOff x="0" y="0"/>
            <a:chExt cx="6789684" cy="165699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789684" cy="1192454"/>
            </a:xfrm>
            <a:custGeom>
              <a:avLst/>
              <a:gdLst/>
              <a:ahLst/>
              <a:cxnLst/>
              <a:rect r="r" b="b" t="t" l="l"/>
              <a:pathLst>
                <a:path h="1192454" w="6789684">
                  <a:moveTo>
                    <a:pt x="0" y="0"/>
                  </a:moveTo>
                  <a:lnTo>
                    <a:pt x="6789684" y="0"/>
                  </a:lnTo>
                  <a:lnTo>
                    <a:pt x="6789684" y="1192454"/>
                  </a:lnTo>
                  <a:lnTo>
                    <a:pt x="0" y="11924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114" t="0" r="-114" b="0"/>
              </a:stretch>
            </a:blipFill>
          </p:spPr>
        </p:sp>
        <p:sp>
          <p:nvSpPr>
            <p:cNvPr name="Freeform 20" id="20"/>
            <p:cNvSpPr/>
            <p:nvPr/>
          </p:nvSpPr>
          <p:spPr>
            <a:xfrm flipH="false" flipV="false" rot="0">
              <a:off x="172332" y="1292610"/>
              <a:ext cx="6460225" cy="364384"/>
            </a:xfrm>
            <a:custGeom>
              <a:avLst/>
              <a:gdLst/>
              <a:ahLst/>
              <a:cxnLst/>
              <a:rect r="r" b="b" t="t" l="l"/>
              <a:pathLst>
                <a:path h="364384" w="6460225">
                  <a:moveTo>
                    <a:pt x="0" y="0"/>
                  </a:moveTo>
                  <a:lnTo>
                    <a:pt x="6460225" y="0"/>
                  </a:lnTo>
                  <a:lnTo>
                    <a:pt x="6460225" y="364384"/>
                  </a:lnTo>
                  <a:lnTo>
                    <a:pt x="0" y="364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0" t="0" r="0" b="0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280424" y="7191778"/>
            <a:ext cx="2595791" cy="2693745"/>
          </a:xfrm>
          <a:custGeom>
            <a:avLst/>
            <a:gdLst/>
            <a:ahLst/>
            <a:cxnLst/>
            <a:rect r="r" b="b" t="t" l="l"/>
            <a:pathLst>
              <a:path h="2693745" w="2595791">
                <a:moveTo>
                  <a:pt x="0" y="0"/>
                </a:moveTo>
                <a:lnTo>
                  <a:pt x="2595790" y="0"/>
                </a:lnTo>
                <a:lnTo>
                  <a:pt x="2595790" y="2693744"/>
                </a:lnTo>
                <a:lnTo>
                  <a:pt x="0" y="269374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534278" y="3140423"/>
            <a:ext cx="18287017" cy="4871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560"/>
              </a:lnSpc>
            </a:pPr>
            <a:r>
              <a:rPr lang="en-US" b="true" sz="10887" spc="892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SCHOOL</a:t>
            </a:r>
          </a:p>
          <a:p>
            <a:pPr algn="ctr">
              <a:lnSpc>
                <a:spcPts val="11761"/>
              </a:lnSpc>
            </a:pPr>
            <a:r>
              <a:rPr lang="en-US" b="true" sz="12124" spc="994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SUPPLY</a:t>
            </a:r>
          </a:p>
          <a:p>
            <a:pPr algn="ctr">
              <a:lnSpc>
                <a:spcPts val="15190"/>
              </a:lnSpc>
            </a:pPr>
            <a:r>
              <a:rPr lang="en-US" b="true" sz="15660" spc="1284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DRIVE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539465" y="2459476"/>
            <a:ext cx="8004074" cy="609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3"/>
              </a:lnSpc>
            </a:pPr>
            <a:r>
              <a:rPr lang="en-US" b="true" sz="4079" spc="33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 PAULA COMPTON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581982" y="8168268"/>
            <a:ext cx="7434306" cy="676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39"/>
              </a:lnSpc>
            </a:pPr>
            <a:r>
              <a:rPr lang="en-US" sz="3810" spc="19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riovistacenter.com/school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8213487" y="501608"/>
            <a:ext cx="1867792" cy="1867792"/>
            <a:chOff x="0" y="0"/>
            <a:chExt cx="2490389" cy="2490389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0" y="0"/>
              <a:ext cx="2490389" cy="2490389"/>
              <a:chOff x="0" y="0"/>
              <a:chExt cx="6350000" cy="635000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A9D6F3"/>
              </a:solidFill>
            </p:spPr>
          </p:sp>
        </p:grpSp>
        <p:sp>
          <p:nvSpPr>
            <p:cNvPr name="Freeform 28" id="28"/>
            <p:cNvSpPr/>
            <p:nvPr/>
          </p:nvSpPr>
          <p:spPr>
            <a:xfrm flipH="false" flipV="false" rot="0">
              <a:off x="495362" y="270235"/>
              <a:ext cx="1499666" cy="1949920"/>
            </a:xfrm>
            <a:custGeom>
              <a:avLst/>
              <a:gdLst/>
              <a:ahLst/>
              <a:cxnLst/>
              <a:rect r="r" b="b" t="t" l="l"/>
              <a:pathLst>
                <a:path h="1949920" w="1499666">
                  <a:moveTo>
                    <a:pt x="0" y="0"/>
                  </a:moveTo>
                  <a:lnTo>
                    <a:pt x="1499666" y="0"/>
                  </a:lnTo>
                  <a:lnTo>
                    <a:pt x="1499666" y="1949920"/>
                  </a:lnTo>
                  <a:lnTo>
                    <a:pt x="0" y="1949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9D6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0752" y="527314"/>
            <a:ext cx="17193262" cy="9291540"/>
            <a:chOff x="0" y="0"/>
            <a:chExt cx="5860110" cy="31669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60110" cy="3166906"/>
            </a:xfrm>
            <a:custGeom>
              <a:avLst/>
              <a:gdLst/>
              <a:ahLst/>
              <a:cxnLst/>
              <a:rect r="r" b="b" t="t" l="l"/>
              <a:pathLst>
                <a:path h="3166906" w="5860110">
                  <a:moveTo>
                    <a:pt x="0" y="0"/>
                  </a:moveTo>
                  <a:lnTo>
                    <a:pt x="5860110" y="0"/>
                  </a:lnTo>
                  <a:lnTo>
                    <a:pt x="5860110" y="3166906"/>
                  </a:lnTo>
                  <a:lnTo>
                    <a:pt x="0" y="31669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5860110" cy="3224056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sp>
        <p:nvSpPr>
          <p:cNvPr name="AutoShape 5" id="5"/>
          <p:cNvSpPr/>
          <p:nvPr/>
        </p:nvSpPr>
        <p:spPr>
          <a:xfrm rot="-5400000">
            <a:off x="8655459" y="7522862"/>
            <a:ext cx="1032556" cy="0"/>
          </a:xfrm>
          <a:prstGeom prst="line">
            <a:avLst/>
          </a:prstGeom>
          <a:ln cap="flat" w="47625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" id="6"/>
          <p:cNvGrpSpPr/>
          <p:nvPr/>
        </p:nvGrpSpPr>
        <p:grpSpPr>
          <a:xfrm rot="0">
            <a:off x="1028700" y="1028700"/>
            <a:ext cx="16237366" cy="8323759"/>
            <a:chOff x="0" y="0"/>
            <a:chExt cx="7665622" cy="3929627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665622" cy="3929627"/>
            </a:xfrm>
            <a:custGeom>
              <a:avLst/>
              <a:gdLst/>
              <a:ahLst/>
              <a:cxnLst/>
              <a:rect r="r" b="b" t="t" l="l"/>
              <a:pathLst>
                <a:path h="3929627" w="7665622">
                  <a:moveTo>
                    <a:pt x="0" y="0"/>
                  </a:moveTo>
                  <a:lnTo>
                    <a:pt x="7665622" y="0"/>
                  </a:lnTo>
                  <a:lnTo>
                    <a:pt x="7665622" y="3929627"/>
                  </a:lnTo>
                  <a:lnTo>
                    <a:pt x="0" y="3929627"/>
                  </a:lnTo>
                  <a:close/>
                </a:path>
              </a:pathLst>
            </a:custGeom>
            <a:solidFill>
              <a:srgbClr val="3C60AC"/>
            </a:solidFill>
          </p:spPr>
        </p:sp>
      </p:grpSp>
      <p:sp>
        <p:nvSpPr>
          <p:cNvPr name="TextBox 8" id="8"/>
          <p:cNvSpPr txBox="true"/>
          <p:nvPr/>
        </p:nvSpPr>
        <p:spPr>
          <a:xfrm rot="0">
            <a:off x="5953571" y="1518082"/>
            <a:ext cx="6380857" cy="684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86"/>
              </a:lnSpc>
            </a:pPr>
            <a:r>
              <a:rPr lang="en-US" sz="4603" spc="377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PAULA COMPTON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28160" y="7652680"/>
            <a:ext cx="15831680" cy="9835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351"/>
              </a:lnSpc>
            </a:pPr>
            <a:r>
              <a:rPr lang="en-US" b="true" sz="7579" spc="62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SCHOOL </a:t>
            </a:r>
            <a:r>
              <a:rPr lang="en-US" b="true" sz="7579" spc="62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SUPPLY </a:t>
            </a:r>
            <a:r>
              <a:rPr lang="en-US" b="true" sz="7579" spc="621">
                <a:solidFill>
                  <a:srgbClr val="FFFFFF"/>
                </a:solidFill>
                <a:latin typeface="Open Sans Extra Bold"/>
                <a:ea typeface="Open Sans Extra Bold"/>
                <a:cs typeface="Open Sans Extra Bold"/>
                <a:sym typeface="Open Sans Extra Bold"/>
              </a:rPr>
              <a:t>DRIVE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6867325" y="2619757"/>
            <a:ext cx="4553350" cy="4553350"/>
            <a:chOff x="0" y="0"/>
            <a:chExt cx="6071133" cy="6071133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6071133" cy="6071133"/>
              <a:chOff x="0" y="0"/>
              <a:chExt cx="6350000" cy="6350000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6350000" cy="6350000"/>
              </a:xfrm>
              <a:custGeom>
                <a:avLst/>
                <a:gdLst/>
                <a:ahLst/>
                <a:cxnLst/>
                <a:rect r="r" b="b" t="t" l="l"/>
                <a:pathLst>
                  <a:path h="6350000" w="6350000">
                    <a:moveTo>
                      <a:pt x="3175000" y="0"/>
                    </a:moveTo>
                    <a:cubicBezTo>
                      <a:pt x="1421496" y="0"/>
                      <a:pt x="0" y="1421496"/>
                      <a:pt x="0" y="3175000"/>
                    </a:cubicBezTo>
                    <a:cubicBezTo>
                      <a:pt x="0" y="4928504"/>
                      <a:pt x="1421496" y="6350000"/>
                      <a:pt x="3175000" y="6350000"/>
                    </a:cubicBezTo>
                    <a:cubicBezTo>
                      <a:pt x="4928504" y="6350000"/>
                      <a:pt x="6350000" y="4928504"/>
                      <a:pt x="6350000" y="3175000"/>
                    </a:cubicBezTo>
                    <a:cubicBezTo>
                      <a:pt x="6350000" y="1421496"/>
                      <a:pt x="4928504" y="0"/>
                      <a:pt x="3175000" y="0"/>
                    </a:cubicBezTo>
                    <a:close/>
                  </a:path>
                </a:pathLst>
              </a:custGeom>
              <a:solidFill>
                <a:srgbClr val="A9D6F3"/>
              </a:solidFill>
            </p:spPr>
          </p:sp>
        </p:grpSp>
        <p:sp>
          <p:nvSpPr>
            <p:cNvPr name="Freeform 13" id="13"/>
            <p:cNvSpPr/>
            <p:nvPr/>
          </p:nvSpPr>
          <p:spPr>
            <a:xfrm flipH="false" flipV="false" rot="0">
              <a:off x="1207605" y="658785"/>
              <a:ext cx="3655922" cy="4753563"/>
            </a:xfrm>
            <a:custGeom>
              <a:avLst/>
              <a:gdLst/>
              <a:ahLst/>
              <a:cxnLst/>
              <a:rect r="r" b="b" t="t" l="l"/>
              <a:pathLst>
                <a:path h="4753563" w="3655922">
                  <a:moveTo>
                    <a:pt x="0" y="0"/>
                  </a:moveTo>
                  <a:lnTo>
                    <a:pt x="3655922" y="0"/>
                  </a:lnTo>
                  <a:lnTo>
                    <a:pt x="3655922" y="4753563"/>
                  </a:lnTo>
                  <a:lnTo>
                    <a:pt x="0" y="475356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AE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0752" y="527314"/>
            <a:ext cx="17193262" cy="9291540"/>
            <a:chOff x="0" y="0"/>
            <a:chExt cx="5860110" cy="31669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60110" cy="3166906"/>
            </a:xfrm>
            <a:custGeom>
              <a:avLst/>
              <a:gdLst/>
              <a:ahLst/>
              <a:cxnLst/>
              <a:rect r="r" b="b" t="t" l="l"/>
              <a:pathLst>
                <a:path h="3166906" w="5860110">
                  <a:moveTo>
                    <a:pt x="0" y="0"/>
                  </a:moveTo>
                  <a:lnTo>
                    <a:pt x="5860110" y="0"/>
                  </a:lnTo>
                  <a:lnTo>
                    <a:pt x="5860110" y="3166906"/>
                  </a:lnTo>
                  <a:lnTo>
                    <a:pt x="0" y="31669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5860110" cy="3224056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1028700"/>
            <a:ext cx="16230600" cy="8229600"/>
            <a:chOff x="0" y="0"/>
            <a:chExt cx="5531998" cy="280495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531998" cy="2804957"/>
            </a:xfrm>
            <a:custGeom>
              <a:avLst/>
              <a:gdLst/>
              <a:ahLst/>
              <a:cxnLst/>
              <a:rect r="r" b="b" t="t" l="l"/>
              <a:pathLst>
                <a:path h="2804957" w="5531998">
                  <a:moveTo>
                    <a:pt x="0" y="0"/>
                  </a:moveTo>
                  <a:lnTo>
                    <a:pt x="5531998" y="0"/>
                  </a:lnTo>
                  <a:lnTo>
                    <a:pt x="5531998" y="2804957"/>
                  </a:lnTo>
                  <a:lnTo>
                    <a:pt x="0" y="2804957"/>
                  </a:lnTo>
                  <a:close/>
                </a:path>
              </a:pathLst>
            </a:custGeom>
            <a:solidFill>
              <a:srgbClr val="3C60AC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5531998" cy="2862107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15251445" y="5296278"/>
            <a:ext cx="2812963" cy="2700444"/>
          </a:xfrm>
          <a:custGeom>
            <a:avLst/>
            <a:gdLst/>
            <a:ahLst/>
            <a:cxnLst/>
            <a:rect r="r" b="b" t="t" l="l"/>
            <a:pathLst>
              <a:path h="2700444" w="2812963">
                <a:moveTo>
                  <a:pt x="0" y="0"/>
                </a:moveTo>
                <a:lnTo>
                  <a:pt x="2812963" y="0"/>
                </a:lnTo>
                <a:lnTo>
                  <a:pt x="2812963" y="2700444"/>
                </a:lnTo>
                <a:lnTo>
                  <a:pt x="0" y="27004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77945" y="787175"/>
            <a:ext cx="2705226" cy="2792491"/>
          </a:xfrm>
          <a:custGeom>
            <a:avLst/>
            <a:gdLst/>
            <a:ahLst/>
            <a:cxnLst/>
            <a:rect r="r" b="b" t="t" l="l"/>
            <a:pathLst>
              <a:path h="2792491" w="2705226">
                <a:moveTo>
                  <a:pt x="0" y="0"/>
                </a:moveTo>
                <a:lnTo>
                  <a:pt x="2705226" y="0"/>
                </a:lnTo>
                <a:lnTo>
                  <a:pt x="2705226" y="2792491"/>
                </a:lnTo>
                <a:lnTo>
                  <a:pt x="0" y="279249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6815176" y="2746283"/>
            <a:ext cx="5431233" cy="4133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SCISSORS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PENS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CRAYONS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ERASERS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DRY-ERASE MARKERS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WIDE-RULED NOTEBOOK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BINDERS (1, 2, 3 AND 4 INCH)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190507" y="2746283"/>
            <a:ext cx="5431233" cy="41339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BACKPACKS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POCKET FOLDERS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#2 P</a:t>
            </a: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ENCILS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WATERCOLOR PAINT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SPIRAL NOTEBOOKS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NOTEBOOK PAPER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COLORED PENCILS</a:t>
            </a:r>
          </a:p>
          <a:p>
            <a:pPr algn="l" marL="651975" indent="-325987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WASHABLE MARKERS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957781" y="2746283"/>
            <a:ext cx="5431233" cy="3134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51976" indent="-325988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GLUE STICKS</a:t>
            </a:r>
          </a:p>
          <a:p>
            <a:pPr algn="l" marL="651976" indent="-325988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HIGHLIGHTERS</a:t>
            </a:r>
          </a:p>
          <a:p>
            <a:pPr algn="l" marL="651976" indent="-325988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RULERS</a:t>
            </a:r>
          </a:p>
          <a:p>
            <a:pPr algn="l" marL="651976" indent="-325988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DISINFECTANT WIPES</a:t>
            </a:r>
          </a:p>
          <a:p>
            <a:pPr algn="l" marL="651976" indent="-325988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HAND </a:t>
            </a: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SANITIZER</a:t>
            </a:r>
          </a:p>
          <a:p>
            <a:pPr algn="l" marL="651976" indent="-325988" lvl="1">
              <a:lnSpc>
                <a:spcPts val="4137"/>
              </a:lnSpc>
              <a:buFont typeface="Arial"/>
              <a:buChar char="•"/>
            </a:pP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KL</a:t>
            </a:r>
            <a:r>
              <a:rPr lang="en-US" sz="3019" spc="19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EENEX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2231944" y="7786916"/>
            <a:ext cx="13824113" cy="894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6"/>
              </a:lnSpc>
            </a:pPr>
            <a:r>
              <a:rPr lang="en-US" sz="3040" spc="6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Cash donations are also needed to allow us to purchase these items in bulk. $20 will cover the cost of these items per child.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6048357" y="1451978"/>
            <a:ext cx="6198052" cy="6238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76"/>
              </a:lnSpc>
            </a:pPr>
            <a:r>
              <a:rPr lang="en-US" b="true" sz="4724" spc="472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ITEMS NEEDED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AE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0752" y="527314"/>
            <a:ext cx="17193262" cy="9291540"/>
            <a:chOff x="0" y="0"/>
            <a:chExt cx="5860110" cy="31669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60110" cy="3166906"/>
            </a:xfrm>
            <a:custGeom>
              <a:avLst/>
              <a:gdLst/>
              <a:ahLst/>
              <a:cxnLst/>
              <a:rect r="r" b="b" t="t" l="l"/>
              <a:pathLst>
                <a:path h="3166906" w="5860110">
                  <a:moveTo>
                    <a:pt x="0" y="0"/>
                  </a:moveTo>
                  <a:lnTo>
                    <a:pt x="5860110" y="0"/>
                  </a:lnTo>
                  <a:lnTo>
                    <a:pt x="5860110" y="3166906"/>
                  </a:lnTo>
                  <a:lnTo>
                    <a:pt x="0" y="31669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5860110" cy="3224056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162108" y="2430406"/>
            <a:ext cx="2701771" cy="40416"/>
            <a:chOff x="0" y="0"/>
            <a:chExt cx="42189654" cy="6311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189654" cy="631117"/>
            </a:xfrm>
            <a:custGeom>
              <a:avLst/>
              <a:gdLst/>
              <a:ahLst/>
              <a:cxnLst/>
              <a:rect r="r" b="b" t="t" l="l"/>
              <a:pathLst>
                <a:path h="631117" w="42189654">
                  <a:moveTo>
                    <a:pt x="0" y="0"/>
                  </a:moveTo>
                  <a:lnTo>
                    <a:pt x="42189654" y="0"/>
                  </a:lnTo>
                  <a:lnTo>
                    <a:pt x="42189654" y="631117"/>
                  </a:lnTo>
                  <a:lnTo>
                    <a:pt x="0" y="631117"/>
                  </a:lnTo>
                  <a:close/>
                </a:path>
              </a:pathLst>
            </a:custGeom>
            <a:solidFill>
              <a:srgbClr val="FFCC0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1028700"/>
            <a:ext cx="16230600" cy="8229600"/>
            <a:chOff x="0" y="0"/>
            <a:chExt cx="5531998" cy="2804957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531998" cy="2804957"/>
            </a:xfrm>
            <a:custGeom>
              <a:avLst/>
              <a:gdLst/>
              <a:ahLst/>
              <a:cxnLst/>
              <a:rect r="r" b="b" t="t" l="l"/>
              <a:pathLst>
                <a:path h="2804957" w="5531998">
                  <a:moveTo>
                    <a:pt x="0" y="0"/>
                  </a:moveTo>
                  <a:lnTo>
                    <a:pt x="5531998" y="0"/>
                  </a:lnTo>
                  <a:lnTo>
                    <a:pt x="5531998" y="2804957"/>
                  </a:lnTo>
                  <a:lnTo>
                    <a:pt x="0" y="2804957"/>
                  </a:lnTo>
                  <a:close/>
                </a:path>
              </a:pathLst>
            </a:custGeom>
            <a:solidFill>
              <a:srgbClr val="A9D6F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5531998" cy="2862107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true" flipV="false" rot="0">
            <a:off x="15674640" y="1436317"/>
            <a:ext cx="2395023" cy="3503358"/>
          </a:xfrm>
          <a:custGeom>
            <a:avLst/>
            <a:gdLst/>
            <a:ahLst/>
            <a:cxnLst/>
            <a:rect r="r" b="b" t="t" l="l"/>
            <a:pathLst>
              <a:path h="3503358" w="2395023">
                <a:moveTo>
                  <a:pt x="2395023" y="0"/>
                </a:moveTo>
                <a:lnTo>
                  <a:pt x="0" y="0"/>
                </a:lnTo>
                <a:lnTo>
                  <a:pt x="0" y="3503358"/>
                </a:lnTo>
                <a:lnTo>
                  <a:pt x="2395023" y="3503358"/>
                </a:lnTo>
                <a:lnTo>
                  <a:pt x="239502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231384" y="5897011"/>
            <a:ext cx="2537274" cy="2889235"/>
          </a:xfrm>
          <a:custGeom>
            <a:avLst/>
            <a:gdLst/>
            <a:ahLst/>
            <a:cxnLst/>
            <a:rect r="r" b="b" t="t" l="l"/>
            <a:pathLst>
              <a:path h="2889235" w="2537274">
                <a:moveTo>
                  <a:pt x="0" y="0"/>
                </a:moveTo>
                <a:lnTo>
                  <a:pt x="2537273" y="0"/>
                </a:lnTo>
                <a:lnTo>
                  <a:pt x="2537273" y="2889235"/>
                </a:lnTo>
                <a:lnTo>
                  <a:pt x="0" y="288923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161195" y="1986448"/>
            <a:ext cx="13965610" cy="9752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58"/>
              </a:lnSpc>
            </a:pPr>
            <a:r>
              <a:rPr lang="en-US" b="true" sz="6601" spc="660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DONATION DROP OFF</a:t>
            </a:r>
          </a:p>
        </p:txBody>
      </p:sp>
      <p:grpSp>
        <p:nvGrpSpPr>
          <p:cNvPr name="Group 13" id="13"/>
          <p:cNvGrpSpPr/>
          <p:nvPr/>
        </p:nvGrpSpPr>
        <p:grpSpPr>
          <a:xfrm rot="0">
            <a:off x="5122593" y="4012097"/>
            <a:ext cx="8190543" cy="2611411"/>
            <a:chOff x="0" y="0"/>
            <a:chExt cx="10920725" cy="3481881"/>
          </a:xfrm>
        </p:grpSpPr>
        <p:sp>
          <p:nvSpPr>
            <p:cNvPr name="AutoShape 14" id="14"/>
            <p:cNvSpPr/>
            <p:nvPr/>
          </p:nvSpPr>
          <p:spPr>
            <a:xfrm rot="-5400000">
              <a:off x="7495908" y="1740941"/>
              <a:ext cx="3412100" cy="0"/>
            </a:xfrm>
            <a:prstGeom prst="line">
              <a:avLst/>
            </a:prstGeom>
            <a:ln cap="flat" w="6823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5" id="15"/>
            <p:cNvSpPr/>
            <p:nvPr/>
          </p:nvSpPr>
          <p:spPr>
            <a:xfrm rot="-5400000">
              <a:off x="39542" y="1740941"/>
              <a:ext cx="3412100" cy="0"/>
            </a:xfrm>
            <a:prstGeom prst="line">
              <a:avLst/>
            </a:prstGeom>
            <a:ln cap="flat" w="6823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6" id="16"/>
            <p:cNvSpPr/>
            <p:nvPr/>
          </p:nvSpPr>
          <p:spPr>
            <a:xfrm rot="0">
              <a:off x="1710702" y="0"/>
              <a:ext cx="7526147" cy="0"/>
            </a:xfrm>
            <a:prstGeom prst="line">
              <a:avLst/>
            </a:prstGeom>
            <a:ln cap="flat" w="6823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7" id="17"/>
            <p:cNvSpPr/>
            <p:nvPr/>
          </p:nvSpPr>
          <p:spPr>
            <a:xfrm rot="0">
              <a:off x="1724419" y="3412100"/>
              <a:ext cx="7526147" cy="0"/>
            </a:xfrm>
            <a:prstGeom prst="line">
              <a:avLst/>
            </a:prstGeom>
            <a:ln cap="flat" w="6823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8" id="18"/>
            <p:cNvSpPr txBox="true"/>
            <p:nvPr/>
          </p:nvSpPr>
          <p:spPr>
            <a:xfrm rot="0">
              <a:off x="0" y="577839"/>
              <a:ext cx="10920725" cy="24150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772"/>
                </a:lnSpc>
              </a:pPr>
              <a:r>
                <a:rPr lang="en-US" b="true" sz="4114" spc="205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Casa de Amor</a:t>
              </a:r>
            </a:p>
            <a:p>
              <a:pPr algn="ctr">
                <a:lnSpc>
                  <a:spcPts val="4772"/>
                </a:lnSpc>
              </a:pPr>
              <a:r>
                <a:rPr lang="en-US" b="true" sz="4114" spc="205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819 S. MacDonald</a:t>
              </a:r>
            </a:p>
            <a:p>
              <a:pPr algn="ctr">
                <a:lnSpc>
                  <a:spcPts val="4772"/>
                </a:lnSpc>
              </a:pPr>
              <a:r>
                <a:rPr lang="en-US" b="true" sz="4114" spc="205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Mesa, AZ 85210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2768657" y="6863225"/>
            <a:ext cx="12750685" cy="1456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69"/>
              </a:lnSpc>
            </a:pPr>
            <a:r>
              <a:rPr lang="en-US" sz="4088" spc="449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Cash donations can be mailed in &amp; designated to "Back-to-School" in the memo.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4986237" y="2978063"/>
            <a:ext cx="8463255" cy="695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4"/>
              </a:lnSpc>
            </a:pPr>
            <a:r>
              <a:rPr lang="en-US" sz="3914" spc="43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July 6</a:t>
            </a:r>
            <a:r>
              <a:rPr lang="en-US" sz="3914" spc="43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</a:t>
            </a:r>
            <a:r>
              <a:rPr lang="en-US" sz="3914" spc="43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- 27</a:t>
            </a:r>
            <a:r>
              <a:rPr lang="en-US" sz="3914" spc="43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AE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0752" y="527314"/>
            <a:ext cx="17193262" cy="9291540"/>
            <a:chOff x="0" y="0"/>
            <a:chExt cx="5860110" cy="31669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60110" cy="3166906"/>
            </a:xfrm>
            <a:custGeom>
              <a:avLst/>
              <a:gdLst/>
              <a:ahLst/>
              <a:cxnLst/>
              <a:rect r="r" b="b" t="t" l="l"/>
              <a:pathLst>
                <a:path h="3166906" w="5860110">
                  <a:moveTo>
                    <a:pt x="0" y="0"/>
                  </a:moveTo>
                  <a:lnTo>
                    <a:pt x="5860110" y="0"/>
                  </a:lnTo>
                  <a:lnTo>
                    <a:pt x="5860110" y="3166906"/>
                  </a:lnTo>
                  <a:lnTo>
                    <a:pt x="0" y="31669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5860110" cy="3224056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642191" y="7451360"/>
            <a:ext cx="1963746" cy="29376"/>
            <a:chOff x="0" y="0"/>
            <a:chExt cx="42189654" cy="631114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189654" cy="631114"/>
            </a:xfrm>
            <a:custGeom>
              <a:avLst/>
              <a:gdLst/>
              <a:ahLst/>
              <a:cxnLst/>
              <a:rect r="r" b="b" t="t" l="l"/>
              <a:pathLst>
                <a:path h="631114" w="42189654">
                  <a:moveTo>
                    <a:pt x="0" y="0"/>
                  </a:moveTo>
                  <a:lnTo>
                    <a:pt x="42189654" y="0"/>
                  </a:lnTo>
                  <a:lnTo>
                    <a:pt x="42189654" y="631114"/>
                  </a:lnTo>
                  <a:lnTo>
                    <a:pt x="0" y="63111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1028700"/>
            <a:ext cx="16230600" cy="8229600"/>
            <a:chOff x="0" y="0"/>
            <a:chExt cx="2724409" cy="138139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24409" cy="1381391"/>
            </a:xfrm>
            <a:custGeom>
              <a:avLst/>
              <a:gdLst/>
              <a:ahLst/>
              <a:cxnLst/>
              <a:rect r="r" b="b" t="t" l="l"/>
              <a:pathLst>
                <a:path h="1381391" w="2724409">
                  <a:moveTo>
                    <a:pt x="0" y="0"/>
                  </a:moveTo>
                  <a:lnTo>
                    <a:pt x="2724409" y="0"/>
                  </a:lnTo>
                  <a:lnTo>
                    <a:pt x="2724409" y="1381391"/>
                  </a:lnTo>
                  <a:lnTo>
                    <a:pt x="0" y="1381391"/>
                  </a:lnTo>
                  <a:close/>
                </a:path>
              </a:pathLst>
            </a:custGeom>
            <a:solidFill>
              <a:srgbClr val="F38020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2724409" cy="1438541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908827" y="5154828"/>
            <a:ext cx="14470346" cy="3619470"/>
            <a:chOff x="0" y="0"/>
            <a:chExt cx="19293794" cy="4825960"/>
          </a:xfrm>
        </p:grpSpPr>
        <p:sp>
          <p:nvSpPr>
            <p:cNvPr name="AutoShape 11" id="11"/>
            <p:cNvSpPr/>
            <p:nvPr/>
          </p:nvSpPr>
          <p:spPr>
            <a:xfrm rot="-5400000">
              <a:off x="16841218" y="2399793"/>
              <a:ext cx="4799586" cy="0"/>
            </a:xfrm>
            <a:prstGeom prst="line">
              <a:avLst/>
            </a:prstGeom>
            <a:ln cap="flat" w="51575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2" id="12"/>
            <p:cNvSpPr/>
            <p:nvPr/>
          </p:nvSpPr>
          <p:spPr>
            <a:xfrm rot="-5381005">
              <a:off x="-2347082" y="2412248"/>
              <a:ext cx="4773285" cy="0"/>
            </a:xfrm>
            <a:prstGeom prst="line">
              <a:avLst/>
            </a:prstGeom>
            <a:ln cap="flat" w="51575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3" id="13"/>
            <p:cNvSpPr/>
            <p:nvPr/>
          </p:nvSpPr>
          <p:spPr>
            <a:xfrm rot="-4581">
              <a:off x="52739" y="12821"/>
              <a:ext cx="19241029" cy="0"/>
            </a:xfrm>
            <a:prstGeom prst="line">
              <a:avLst/>
            </a:prstGeom>
            <a:ln cap="flat" w="51575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14" id="14"/>
            <p:cNvSpPr/>
            <p:nvPr/>
          </p:nvSpPr>
          <p:spPr>
            <a:xfrm rot="0">
              <a:off x="79121" y="4773799"/>
              <a:ext cx="19151921" cy="0"/>
            </a:xfrm>
            <a:prstGeom prst="line">
              <a:avLst/>
            </a:prstGeom>
            <a:ln cap="flat" w="51575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Freeform 15" id="15"/>
          <p:cNvSpPr/>
          <p:nvPr/>
        </p:nvSpPr>
        <p:spPr>
          <a:xfrm flipH="true" flipV="false" rot="0">
            <a:off x="16379173" y="8519513"/>
            <a:ext cx="1168036" cy="1159541"/>
          </a:xfrm>
          <a:custGeom>
            <a:avLst/>
            <a:gdLst/>
            <a:ahLst/>
            <a:cxnLst/>
            <a:rect r="r" b="b" t="t" l="l"/>
            <a:pathLst>
              <a:path h="1159541" w="1168036">
                <a:moveTo>
                  <a:pt x="1168036" y="0"/>
                </a:moveTo>
                <a:lnTo>
                  <a:pt x="0" y="0"/>
                </a:lnTo>
                <a:lnTo>
                  <a:pt x="0" y="1159542"/>
                </a:lnTo>
                <a:lnTo>
                  <a:pt x="1168036" y="1159542"/>
                </a:lnTo>
                <a:lnTo>
                  <a:pt x="1168036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1392479">
            <a:off x="128780" y="1528233"/>
            <a:ext cx="1770190" cy="3404212"/>
          </a:xfrm>
          <a:custGeom>
            <a:avLst/>
            <a:gdLst/>
            <a:ahLst/>
            <a:cxnLst/>
            <a:rect r="r" b="b" t="t" l="l"/>
            <a:pathLst>
              <a:path h="3404212" w="1770190">
                <a:moveTo>
                  <a:pt x="0" y="0"/>
                </a:moveTo>
                <a:lnTo>
                  <a:pt x="1770190" y="0"/>
                </a:lnTo>
                <a:lnTo>
                  <a:pt x="1770190" y="3404211"/>
                </a:lnTo>
                <a:lnTo>
                  <a:pt x="0" y="340421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982290" y="732714"/>
            <a:ext cx="2564919" cy="2308427"/>
          </a:xfrm>
          <a:custGeom>
            <a:avLst/>
            <a:gdLst/>
            <a:ahLst/>
            <a:cxnLst/>
            <a:rect r="r" b="b" t="t" l="l"/>
            <a:pathLst>
              <a:path h="2308427" w="2564919">
                <a:moveTo>
                  <a:pt x="0" y="0"/>
                </a:moveTo>
                <a:lnTo>
                  <a:pt x="2564919" y="0"/>
                </a:lnTo>
                <a:lnTo>
                  <a:pt x="2564919" y="2308427"/>
                </a:lnTo>
                <a:lnTo>
                  <a:pt x="0" y="230842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846960" y="6376326"/>
            <a:ext cx="14594079" cy="2143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7"/>
              </a:lnSpc>
            </a:pPr>
            <a:r>
              <a:rPr lang="en-US" sz="4121" spc="8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Reach out to Ana about donation or volunteer questions at</a:t>
            </a:r>
          </a:p>
          <a:p>
            <a:pPr algn="ctr">
              <a:lnSpc>
                <a:spcPts val="6141"/>
              </a:lnSpc>
            </a:pPr>
            <a:r>
              <a:rPr lang="en-US" b="true" sz="4121" spc="82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(480) 464-2877</a:t>
            </a:r>
          </a:p>
          <a:p>
            <a:pPr algn="ctr">
              <a:lnSpc>
                <a:spcPts val="6141"/>
              </a:lnSpc>
            </a:pPr>
            <a:r>
              <a:rPr lang="en-US" b="true" sz="4121" spc="82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Analanderos31@gmail.com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970394" y="3013729"/>
            <a:ext cx="14543489" cy="23462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275"/>
              </a:lnSpc>
            </a:pPr>
            <a:r>
              <a:rPr lang="en-US" sz="4328" spc="8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 you want to help sort and pack school supplies for children at Casa de Amor? </a:t>
            </a:r>
          </a:p>
          <a:p>
            <a:pPr algn="ctr">
              <a:lnSpc>
                <a:spcPts val="6275"/>
              </a:lnSpc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1616533" y="1999580"/>
            <a:ext cx="15265084" cy="1041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68"/>
              </a:lnSpc>
            </a:pPr>
            <a:r>
              <a:rPr lang="en-US" b="true" sz="7042" spc="70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VOLUNTEER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160959" y="5502967"/>
            <a:ext cx="5966082" cy="8412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03"/>
              </a:lnSpc>
            </a:pPr>
            <a:r>
              <a:rPr lang="en-US" b="true" sz="5692" spc="273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CONTACT US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D9AE2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0752" y="527314"/>
            <a:ext cx="17193262" cy="9291540"/>
            <a:chOff x="0" y="0"/>
            <a:chExt cx="5860110" cy="31669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860110" cy="3166906"/>
            </a:xfrm>
            <a:custGeom>
              <a:avLst/>
              <a:gdLst/>
              <a:ahLst/>
              <a:cxnLst/>
              <a:rect r="r" b="b" t="t" l="l"/>
              <a:pathLst>
                <a:path h="3166906" w="5860110">
                  <a:moveTo>
                    <a:pt x="0" y="0"/>
                  </a:moveTo>
                  <a:lnTo>
                    <a:pt x="5860110" y="0"/>
                  </a:lnTo>
                  <a:lnTo>
                    <a:pt x="5860110" y="3166906"/>
                  </a:lnTo>
                  <a:lnTo>
                    <a:pt x="0" y="3166906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57150"/>
              <a:ext cx="5860110" cy="3224056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162108" y="2430406"/>
            <a:ext cx="2701771" cy="40416"/>
            <a:chOff x="0" y="0"/>
            <a:chExt cx="42189654" cy="631117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2189654" cy="631117"/>
            </a:xfrm>
            <a:custGeom>
              <a:avLst/>
              <a:gdLst/>
              <a:ahLst/>
              <a:cxnLst/>
              <a:rect r="r" b="b" t="t" l="l"/>
              <a:pathLst>
                <a:path h="631117" w="42189654">
                  <a:moveTo>
                    <a:pt x="0" y="0"/>
                  </a:moveTo>
                  <a:lnTo>
                    <a:pt x="42189654" y="0"/>
                  </a:lnTo>
                  <a:lnTo>
                    <a:pt x="42189654" y="631117"/>
                  </a:lnTo>
                  <a:lnTo>
                    <a:pt x="0" y="631117"/>
                  </a:lnTo>
                  <a:close/>
                </a:path>
              </a:pathLst>
            </a:custGeom>
            <a:solidFill>
              <a:srgbClr val="FFCC04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1028700" y="1028700"/>
            <a:ext cx="7993278" cy="4144383"/>
            <a:chOff x="0" y="0"/>
            <a:chExt cx="2724409" cy="141256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2724409" cy="1412562"/>
            </a:xfrm>
            <a:custGeom>
              <a:avLst/>
              <a:gdLst/>
              <a:ahLst/>
              <a:cxnLst/>
              <a:rect r="r" b="b" t="t" l="l"/>
              <a:pathLst>
                <a:path h="1412562" w="2724409">
                  <a:moveTo>
                    <a:pt x="0" y="0"/>
                  </a:moveTo>
                  <a:lnTo>
                    <a:pt x="2724409" y="0"/>
                  </a:lnTo>
                  <a:lnTo>
                    <a:pt x="2724409" y="1412562"/>
                  </a:lnTo>
                  <a:lnTo>
                    <a:pt x="0" y="1412562"/>
                  </a:lnTo>
                  <a:close/>
                </a:path>
              </a:pathLst>
            </a:custGeom>
            <a:solidFill>
              <a:srgbClr val="A9D6F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2724409" cy="1469712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42191" y="7451360"/>
            <a:ext cx="1963746" cy="29376"/>
            <a:chOff x="0" y="0"/>
            <a:chExt cx="42189654" cy="631114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2189654" cy="631114"/>
            </a:xfrm>
            <a:custGeom>
              <a:avLst/>
              <a:gdLst/>
              <a:ahLst/>
              <a:cxnLst/>
              <a:rect r="r" b="b" t="t" l="l"/>
              <a:pathLst>
                <a:path h="631114" w="42189654">
                  <a:moveTo>
                    <a:pt x="0" y="0"/>
                  </a:moveTo>
                  <a:lnTo>
                    <a:pt x="42189654" y="0"/>
                  </a:lnTo>
                  <a:lnTo>
                    <a:pt x="42189654" y="631114"/>
                  </a:lnTo>
                  <a:lnTo>
                    <a:pt x="0" y="631114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028700" y="5436103"/>
            <a:ext cx="7993278" cy="3924411"/>
            <a:chOff x="0" y="0"/>
            <a:chExt cx="2724409" cy="1337587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2724409" cy="1337587"/>
            </a:xfrm>
            <a:custGeom>
              <a:avLst/>
              <a:gdLst/>
              <a:ahLst/>
              <a:cxnLst/>
              <a:rect r="r" b="b" t="t" l="l"/>
              <a:pathLst>
                <a:path h="1337587" w="2724409">
                  <a:moveTo>
                    <a:pt x="0" y="0"/>
                  </a:moveTo>
                  <a:lnTo>
                    <a:pt x="2724409" y="0"/>
                  </a:lnTo>
                  <a:lnTo>
                    <a:pt x="2724409" y="1337587"/>
                  </a:lnTo>
                  <a:lnTo>
                    <a:pt x="0" y="1337587"/>
                  </a:lnTo>
                  <a:close/>
                </a:path>
              </a:pathLst>
            </a:custGeom>
            <a:solidFill>
              <a:srgbClr val="F38020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2724409" cy="1394737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266022" y="1028700"/>
            <a:ext cx="7993278" cy="8324487"/>
            <a:chOff x="0" y="0"/>
            <a:chExt cx="2724409" cy="283729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24409" cy="2837298"/>
            </a:xfrm>
            <a:custGeom>
              <a:avLst/>
              <a:gdLst/>
              <a:ahLst/>
              <a:cxnLst/>
              <a:rect r="r" b="b" t="t" l="l"/>
              <a:pathLst>
                <a:path h="2837298" w="2724409">
                  <a:moveTo>
                    <a:pt x="0" y="0"/>
                  </a:moveTo>
                  <a:lnTo>
                    <a:pt x="2724409" y="0"/>
                  </a:lnTo>
                  <a:lnTo>
                    <a:pt x="2724409" y="2837298"/>
                  </a:lnTo>
                  <a:lnTo>
                    <a:pt x="0" y="2837298"/>
                  </a:lnTo>
                  <a:close/>
                </a:path>
              </a:pathLst>
            </a:custGeom>
            <a:solidFill>
              <a:srgbClr val="3C60AC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2724409" cy="2894448"/>
            </a:xfrm>
            <a:prstGeom prst="rect">
              <a:avLst/>
            </a:prstGeom>
          </p:spPr>
          <p:txBody>
            <a:bodyPr anchor="ctr" rtlCol="false" tIns="51955" lIns="51955" bIns="51955" rIns="51955"/>
            <a:lstStyle/>
            <a:p>
              <a:pPr algn="ctr">
                <a:lnSpc>
                  <a:spcPts val="2872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462147" y="7289289"/>
            <a:ext cx="7126385" cy="1782524"/>
            <a:chOff x="0" y="0"/>
            <a:chExt cx="9501846" cy="2376698"/>
          </a:xfrm>
        </p:grpSpPr>
        <p:sp>
          <p:nvSpPr>
            <p:cNvPr name="AutoShape 19" id="19"/>
            <p:cNvSpPr/>
            <p:nvPr/>
          </p:nvSpPr>
          <p:spPr>
            <a:xfrm rot="-5400000">
              <a:off x="8293997" y="1181855"/>
              <a:ext cx="236371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0" id="20"/>
            <p:cNvSpPr/>
            <p:nvPr/>
          </p:nvSpPr>
          <p:spPr>
            <a:xfrm rot="-5381005">
              <a:off x="-1155896" y="1187989"/>
              <a:ext cx="2350757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1" id="21"/>
            <p:cNvSpPr/>
            <p:nvPr/>
          </p:nvSpPr>
          <p:spPr>
            <a:xfrm rot="-4581">
              <a:off x="25973" y="6314"/>
              <a:ext cx="9475860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22" id="22"/>
            <p:cNvSpPr/>
            <p:nvPr/>
          </p:nvSpPr>
          <p:spPr>
            <a:xfrm rot="0">
              <a:off x="38966" y="2351010"/>
              <a:ext cx="9431976" cy="0"/>
            </a:xfrm>
            <a:prstGeom prst="line">
              <a:avLst/>
            </a:prstGeom>
            <a:ln cap="flat" w="25400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</p:grpSp>
      <p:sp>
        <p:nvSpPr>
          <p:cNvPr name="TextBox 23" id="23"/>
          <p:cNvSpPr txBox="true"/>
          <p:nvPr/>
        </p:nvSpPr>
        <p:spPr>
          <a:xfrm rot="0">
            <a:off x="1434279" y="7913165"/>
            <a:ext cx="7104513" cy="10559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18"/>
              </a:lnSpc>
            </a:pPr>
            <a:r>
              <a:rPr lang="en-US" sz="2029" spc="40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Reach out to Ana about donation or volunteer questions at</a:t>
            </a:r>
          </a:p>
          <a:p>
            <a:pPr algn="ctr">
              <a:lnSpc>
                <a:spcPts val="3024"/>
              </a:lnSpc>
            </a:pPr>
            <a:r>
              <a:rPr lang="en-US" b="true" sz="2029" spc="4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(480) 464-2877</a:t>
            </a:r>
          </a:p>
          <a:p>
            <a:pPr algn="ctr">
              <a:lnSpc>
                <a:spcPts val="3024"/>
              </a:lnSpc>
            </a:pPr>
            <a:r>
              <a:rPr lang="en-US" b="true" sz="2029" spc="4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Analanderos31@gmail.com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5912601" y="108306"/>
            <a:ext cx="2237334" cy="2147841"/>
          </a:xfrm>
          <a:custGeom>
            <a:avLst/>
            <a:gdLst/>
            <a:ahLst/>
            <a:cxnLst/>
            <a:rect r="r" b="b" t="t" l="l"/>
            <a:pathLst>
              <a:path h="2147841" w="2237334">
                <a:moveTo>
                  <a:pt x="0" y="0"/>
                </a:moveTo>
                <a:lnTo>
                  <a:pt x="2237335" y="0"/>
                </a:lnTo>
                <a:lnTo>
                  <a:pt x="2237335" y="2147841"/>
                </a:lnTo>
                <a:lnTo>
                  <a:pt x="0" y="2147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324431" y="8780743"/>
            <a:ext cx="1168036" cy="1159541"/>
          </a:xfrm>
          <a:custGeom>
            <a:avLst/>
            <a:gdLst/>
            <a:ahLst/>
            <a:cxnLst/>
            <a:rect r="r" b="b" t="t" l="l"/>
            <a:pathLst>
              <a:path h="1159541" w="1168036">
                <a:moveTo>
                  <a:pt x="0" y="0"/>
                </a:moveTo>
                <a:lnTo>
                  <a:pt x="1168036" y="0"/>
                </a:lnTo>
                <a:lnTo>
                  <a:pt x="1168036" y="1159542"/>
                </a:lnTo>
                <a:lnTo>
                  <a:pt x="0" y="115954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6627783" y="7813014"/>
            <a:ext cx="1116231" cy="2146598"/>
          </a:xfrm>
          <a:custGeom>
            <a:avLst/>
            <a:gdLst/>
            <a:ahLst/>
            <a:cxnLst/>
            <a:rect r="r" b="b" t="t" l="l"/>
            <a:pathLst>
              <a:path h="2146598" w="1116231">
                <a:moveTo>
                  <a:pt x="0" y="0"/>
                </a:moveTo>
                <a:lnTo>
                  <a:pt x="1116231" y="0"/>
                </a:lnTo>
                <a:lnTo>
                  <a:pt x="1116231" y="2146598"/>
                </a:lnTo>
                <a:lnTo>
                  <a:pt x="0" y="21465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true" flipV="false" rot="0">
            <a:off x="243571" y="1343519"/>
            <a:ext cx="1493230" cy="2184247"/>
          </a:xfrm>
          <a:custGeom>
            <a:avLst/>
            <a:gdLst/>
            <a:ahLst/>
            <a:cxnLst/>
            <a:rect r="r" b="b" t="t" l="l"/>
            <a:pathLst>
              <a:path h="2184247" w="1493230">
                <a:moveTo>
                  <a:pt x="1493230" y="0"/>
                </a:moveTo>
                <a:lnTo>
                  <a:pt x="0" y="0"/>
                </a:lnTo>
                <a:lnTo>
                  <a:pt x="0" y="2184247"/>
                </a:lnTo>
                <a:lnTo>
                  <a:pt x="1493230" y="2184247"/>
                </a:lnTo>
                <a:lnTo>
                  <a:pt x="149323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252330" y="4438744"/>
            <a:ext cx="1240137" cy="1412165"/>
          </a:xfrm>
          <a:custGeom>
            <a:avLst/>
            <a:gdLst/>
            <a:ahLst/>
            <a:cxnLst/>
            <a:rect r="r" b="b" t="t" l="l"/>
            <a:pathLst>
              <a:path h="1412165" w="1240137">
                <a:moveTo>
                  <a:pt x="0" y="0"/>
                </a:moveTo>
                <a:lnTo>
                  <a:pt x="1240137" y="0"/>
                </a:lnTo>
                <a:lnTo>
                  <a:pt x="1240137" y="1412165"/>
                </a:lnTo>
                <a:lnTo>
                  <a:pt x="0" y="141216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6381518" y="4286578"/>
            <a:ext cx="1768418" cy="1825464"/>
          </a:xfrm>
          <a:custGeom>
            <a:avLst/>
            <a:gdLst/>
            <a:ahLst/>
            <a:cxnLst/>
            <a:rect r="r" b="b" t="t" l="l"/>
            <a:pathLst>
              <a:path h="1825464" w="1768418">
                <a:moveTo>
                  <a:pt x="0" y="0"/>
                </a:moveTo>
                <a:lnTo>
                  <a:pt x="1768418" y="0"/>
                </a:lnTo>
                <a:lnTo>
                  <a:pt x="1768418" y="1825464"/>
                </a:lnTo>
                <a:lnTo>
                  <a:pt x="0" y="182546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10295496" y="7763926"/>
            <a:ext cx="5934329" cy="10169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41"/>
              </a:lnSpc>
            </a:pPr>
            <a:r>
              <a:rPr lang="en-US" sz="2297" spc="45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Cash donations are also needed to allow us to purchase these items in bulk. $20 will cover the cost of these items per child.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18197" y="1420112"/>
            <a:ext cx="7336676" cy="52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3"/>
              </a:lnSpc>
            </a:pPr>
            <a:r>
              <a:rPr lang="en-US" b="true" sz="3468" spc="34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DONATION DROP OFF</a:t>
            </a:r>
          </a:p>
        </p:txBody>
      </p:sp>
      <p:grpSp>
        <p:nvGrpSpPr>
          <p:cNvPr name="Group 32" id="32"/>
          <p:cNvGrpSpPr/>
          <p:nvPr/>
        </p:nvGrpSpPr>
        <p:grpSpPr>
          <a:xfrm rot="0">
            <a:off x="2873934" y="2494272"/>
            <a:ext cx="4302810" cy="1371875"/>
            <a:chOff x="0" y="0"/>
            <a:chExt cx="5737080" cy="1829167"/>
          </a:xfrm>
        </p:grpSpPr>
        <p:sp>
          <p:nvSpPr>
            <p:cNvPr name="AutoShape 33" id="33"/>
            <p:cNvSpPr/>
            <p:nvPr/>
          </p:nvSpPr>
          <p:spPr>
            <a:xfrm rot="-5400000">
              <a:off x="3937891" y="914584"/>
              <a:ext cx="1792509" cy="0"/>
            </a:xfrm>
            <a:prstGeom prst="line">
              <a:avLst/>
            </a:prstGeom>
            <a:ln cap="flat" w="35844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4" id="34"/>
            <p:cNvSpPr/>
            <p:nvPr/>
          </p:nvSpPr>
          <p:spPr>
            <a:xfrm rot="-5400000">
              <a:off x="20773" y="914584"/>
              <a:ext cx="1792509" cy="0"/>
            </a:xfrm>
            <a:prstGeom prst="line">
              <a:avLst/>
            </a:prstGeom>
            <a:ln cap="flat" w="35844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5" id="35"/>
            <p:cNvSpPr/>
            <p:nvPr/>
          </p:nvSpPr>
          <p:spPr>
            <a:xfrm rot="0">
              <a:off x="898698" y="0"/>
              <a:ext cx="3953777" cy="0"/>
            </a:xfrm>
            <a:prstGeom prst="line">
              <a:avLst/>
            </a:prstGeom>
            <a:ln cap="flat" w="35844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AutoShape 36" id="36"/>
            <p:cNvSpPr/>
            <p:nvPr/>
          </p:nvSpPr>
          <p:spPr>
            <a:xfrm rot="0">
              <a:off x="905904" y="1792509"/>
              <a:ext cx="3953777" cy="0"/>
            </a:xfrm>
            <a:prstGeom prst="line">
              <a:avLst/>
            </a:prstGeom>
            <a:ln cap="flat" w="35844">
              <a:solidFill>
                <a:srgbClr val="FFFFFF"/>
              </a:soli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37" id="37"/>
            <p:cNvSpPr txBox="true"/>
            <p:nvPr/>
          </p:nvSpPr>
          <p:spPr>
            <a:xfrm rot="0">
              <a:off x="0" y="293554"/>
              <a:ext cx="5737080" cy="127871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07"/>
                </a:lnSpc>
              </a:pPr>
              <a:r>
                <a:rPr lang="en-US" b="true" sz="2161" spc="108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Casa de Amor</a:t>
              </a:r>
            </a:p>
            <a:p>
              <a:pPr algn="ctr">
                <a:lnSpc>
                  <a:spcPts val="2507"/>
                </a:lnSpc>
              </a:pPr>
              <a:r>
                <a:rPr lang="en-US" b="true" sz="2161" spc="108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819 S. MacDonald</a:t>
              </a:r>
            </a:p>
            <a:p>
              <a:pPr algn="ctr">
                <a:lnSpc>
                  <a:spcPts val="2507"/>
                </a:lnSpc>
              </a:pPr>
              <a:r>
                <a:rPr lang="en-US" b="true" sz="2161" spc="108">
                  <a:solidFill>
                    <a:srgbClr val="FFFFFF"/>
                  </a:solidFill>
                  <a:latin typeface="Glacial Indifference Bold"/>
                  <a:ea typeface="Glacial Indifference Bold"/>
                  <a:cs typeface="Glacial Indifference Bold"/>
                  <a:sym typeface="Glacial Indifference Bold"/>
                </a:rPr>
                <a:t>Mesa, AZ 85210</a:t>
              </a:r>
            </a:p>
          </p:txBody>
        </p:sp>
      </p:grpSp>
      <p:sp>
        <p:nvSpPr>
          <p:cNvPr name="TextBox 38" id="38"/>
          <p:cNvSpPr txBox="true"/>
          <p:nvPr/>
        </p:nvSpPr>
        <p:spPr>
          <a:xfrm rot="0">
            <a:off x="1637320" y="3989973"/>
            <a:ext cx="6698430" cy="7671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136"/>
              </a:lnSpc>
            </a:pPr>
            <a:r>
              <a:rPr lang="en-US" sz="2147" spc="23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Cash donations can be mailed in &amp; designated to "Back-to-School" in the memo.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92467" y="6238812"/>
            <a:ext cx="7162406" cy="1151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90"/>
              </a:lnSpc>
            </a:pPr>
            <a:r>
              <a:rPr lang="en-US" sz="2131" spc="4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 you want to help sort and pack school supplies for children at Casa de Amor? </a:t>
            </a:r>
          </a:p>
          <a:p>
            <a:pPr algn="ctr">
              <a:lnSpc>
                <a:spcPts val="3090"/>
              </a:lnSpc>
            </a:pPr>
          </a:p>
        </p:txBody>
      </p:sp>
      <p:sp>
        <p:nvSpPr>
          <p:cNvPr name="TextBox 40" id="40"/>
          <p:cNvSpPr txBox="true"/>
          <p:nvPr/>
        </p:nvSpPr>
        <p:spPr>
          <a:xfrm rot="0">
            <a:off x="10986381" y="1477262"/>
            <a:ext cx="4552559" cy="4640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5"/>
              </a:lnSpc>
            </a:pPr>
            <a:r>
              <a:rPr lang="en-US" b="true" sz="3469" spc="34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ITEMS NEEDED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318197" y="5726005"/>
            <a:ext cx="7517779" cy="5223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23"/>
              </a:lnSpc>
            </a:pPr>
            <a:r>
              <a:rPr lang="en-US" b="true" sz="3468" spc="346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VOLUNTEER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3556245" y="7460885"/>
            <a:ext cx="2938188" cy="4141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52"/>
              </a:lnSpc>
            </a:pPr>
            <a:r>
              <a:rPr lang="en-US" b="true" sz="2803" spc="134">
                <a:solidFill>
                  <a:srgbClr val="FFFFF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CONTACT US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2802301" y="1948946"/>
            <a:ext cx="4446076" cy="3673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002"/>
              </a:lnSpc>
            </a:pPr>
            <a:r>
              <a:rPr lang="en-US" sz="2056" spc="22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July 6</a:t>
            </a:r>
            <a:r>
              <a:rPr lang="en-US" sz="2056" spc="22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</a:t>
            </a:r>
            <a:r>
              <a:rPr lang="en-US" sz="2056" spc="22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- 27</a:t>
            </a:r>
            <a:r>
              <a:rPr lang="en-US" sz="2056" spc="226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9725844" y="2206953"/>
            <a:ext cx="3891672" cy="49028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BACKPACKS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POCKET FOLDERS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#2 PENCILS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WATERCOLOR PAINT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SPIRAL NOTEBOOKS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NOTEBOOK PAPER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COLORED PENCILS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WASHABLE MARKERS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SCISSORS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PENS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CRAYONS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ERASERS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3262661" y="2206953"/>
            <a:ext cx="3677499" cy="4493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DRY-ERASE MARKERS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WIDE-RULED NOTEBOOK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BINDERS                   (1, 2, 3 AND 4 INCH)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GLUE STICKS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HIGHLIGHTERS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RULERS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HAND SANITIZER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KLEENEX</a:t>
            </a:r>
          </a:p>
          <a:p>
            <a:pPr algn="l" marL="507364" indent="-253682" lvl="1">
              <a:lnSpc>
                <a:spcPts val="3289"/>
              </a:lnSpc>
              <a:buFont typeface="Arial"/>
              <a:buChar char="•"/>
            </a:pPr>
            <a:r>
              <a:rPr lang="en-US" sz="2349" spc="152">
                <a:solidFill>
                  <a:srgbClr val="FFFFF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DISINFECTANT WIPES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DAFCR8xwgyI</dc:identifier>
  <dcterms:modified xsi:type="dcterms:W3CDTF">2011-08-01T06:04:30Z</dcterms:modified>
  <cp:revision>1</cp:revision>
  <dc:title>CDA - PPT School Supply Drive</dc:title>
</cp:coreProperties>
</file>